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94" r:id="rId1"/>
  </p:sldMasterIdLst>
  <p:notesMasterIdLst>
    <p:notesMasterId r:id="rId32"/>
  </p:notesMasterIdLst>
  <p:sldIdLst>
    <p:sldId id="283" r:id="rId2"/>
    <p:sldId id="333" r:id="rId3"/>
    <p:sldId id="331" r:id="rId4"/>
    <p:sldId id="335" r:id="rId5"/>
    <p:sldId id="311" r:id="rId6"/>
    <p:sldId id="336" r:id="rId7"/>
    <p:sldId id="306" r:id="rId8"/>
    <p:sldId id="305" r:id="rId9"/>
    <p:sldId id="308" r:id="rId10"/>
    <p:sldId id="304" r:id="rId11"/>
    <p:sldId id="309" r:id="rId12"/>
    <p:sldId id="310" r:id="rId13"/>
    <p:sldId id="312" r:id="rId14"/>
    <p:sldId id="313" r:id="rId15"/>
    <p:sldId id="314" r:id="rId16"/>
    <p:sldId id="315" r:id="rId17"/>
    <p:sldId id="332" r:id="rId18"/>
    <p:sldId id="318" r:id="rId19"/>
    <p:sldId id="319" r:id="rId20"/>
    <p:sldId id="320" r:id="rId21"/>
    <p:sldId id="321" r:id="rId22"/>
    <p:sldId id="322" r:id="rId23"/>
    <p:sldId id="323" r:id="rId24"/>
    <p:sldId id="317" r:id="rId25"/>
    <p:sldId id="324" r:id="rId26"/>
    <p:sldId id="325" r:id="rId27"/>
    <p:sldId id="326" r:id="rId28"/>
    <p:sldId id="327" r:id="rId29"/>
    <p:sldId id="328" r:id="rId30"/>
    <p:sldId id="330" r:id="rId31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01" autoAdjust="0"/>
    <p:restoredTop sz="86126" autoAdjust="0"/>
  </p:normalViewPr>
  <p:slideViewPr>
    <p:cSldViewPr snapToGrid="0">
      <p:cViewPr varScale="1">
        <p:scale>
          <a:sx n="99" d="100"/>
          <a:sy n="99" d="100"/>
        </p:scale>
        <p:origin x="184" y="3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7545112-1E56-4A42-AD9F-68350087FEF6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3CA6581-ED4B-4541-80E4-2463011BE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8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33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4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5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9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67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53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0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97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24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7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6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2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44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52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50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5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22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58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843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0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9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2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57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5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5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47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6581-ED4B-4541-80E4-2463011BE8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6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8654-9783-4D9F-A899-DC0FF5D09420}" type="datetime1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8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5922-B436-4524-9B35-A52C278480D6}" type="datetime1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3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B65A-0921-4020-9761-1897413B96A8}" type="datetime1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0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12B1-61DF-4147-8D69-050BEB297A86}" type="datetime1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6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877F-6459-474F-8C18-FB614BA7E79E}" type="datetime1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9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554C-5DA8-4443-B8F0-0BF11E944088}" type="datetime1">
              <a:rPr lang="en-US" smtClean="0"/>
              <a:t>1/27/21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0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0373-BF36-4F2A-B210-F970ABC9F1E8}" type="datetime1">
              <a:rPr lang="en-US" smtClean="0"/>
              <a:t>1/27/21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9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9030-2835-41AC-8125-29EC2803E49F}" type="datetime1">
              <a:rPr lang="en-US" smtClean="0"/>
              <a:t>1/27/21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8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1EF5-E992-4665-AA72-F5492B6161C8}" type="datetime1">
              <a:rPr lang="en-US" smtClean="0"/>
              <a:t>1/27/21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0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2CEE-91FA-485E-A458-6F81F6E10E41}" type="datetime1">
              <a:rPr lang="en-US" smtClean="0"/>
              <a:t>1/27/21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5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F1F4-C1A2-4C73-B545-6E18E833D2AF}" type="datetime1">
              <a:rPr lang="en-US" smtClean="0"/>
              <a:t>1/27/21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5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90248-67D0-4F4F-B6E6-C54CB88DA40F}" type="datetime1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3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7" y="986588"/>
            <a:ext cx="10595811" cy="7040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Experiencing Microaggressions</a:t>
            </a:r>
            <a:br>
              <a:rPr lang="en-US" dirty="0">
                <a:solidFill>
                  <a:srgbClr val="403152"/>
                </a:solidFill>
              </a:rPr>
            </a:br>
            <a:r>
              <a:rPr lang="en-US" dirty="0">
                <a:solidFill>
                  <a:srgbClr val="403152"/>
                </a:solidFill>
              </a:rPr>
              <a:t>						</a:t>
            </a: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Virtual Gallery Stroll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microaggress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357" y="1933828"/>
            <a:ext cx="7385383" cy="462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CF7979-738A-4183-8ACC-916CC179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40DCF8-5745-4A44-A915-2726EA8B79E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3995" y="274320"/>
            <a:ext cx="4204010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811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 descr="Image result for microaggression never would have expected you to be a science major">
            <a:extLst>
              <a:ext uri="{FF2B5EF4-FFF2-40B4-BE49-F238E27FC236}">
                <a16:creationId xmlns:a16="http://schemas.microsoft.com/office/drawing/2014/main" id="{78770A6E-189D-2D4B-BCED-34A17A5AA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92" y="1409547"/>
            <a:ext cx="5885815" cy="4665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27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6" name="Picture 5" descr="Image result for microaggression you'll never be a real woman">
            <a:extLst>
              <a:ext uri="{FF2B5EF4-FFF2-40B4-BE49-F238E27FC236}">
                <a16:creationId xmlns:a16="http://schemas.microsoft.com/office/drawing/2014/main" id="{33A5F1CB-C58B-E043-886E-4EB11E5734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14" y="1140714"/>
            <a:ext cx="4576572" cy="4576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995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 descr="Image result for microaggression you didn't let him pay">
            <a:extLst>
              <a:ext uri="{FF2B5EF4-FFF2-40B4-BE49-F238E27FC236}">
                <a16:creationId xmlns:a16="http://schemas.microsoft.com/office/drawing/2014/main" id="{C167B570-4BEF-744F-AE82-BDB564F87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40" y="1573022"/>
            <a:ext cx="5252720" cy="4783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57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70F8E3-CC04-274B-BD46-17E0E91423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638302"/>
            <a:ext cx="3810000" cy="571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25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63096-0269-EA49-B08C-FA60D3A68E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0375" y="876554"/>
            <a:ext cx="3651250" cy="54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270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753848-CA5C-0F44-8EF8-CE59973CA0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312" y="661064"/>
            <a:ext cx="3889375" cy="583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769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DE436F-367E-BF4B-A8E0-FD04EE02D93B}"/>
              </a:ext>
            </a:extLst>
          </p:cNvPr>
          <p:cNvSpPr/>
          <p:nvPr/>
        </p:nvSpPr>
        <p:spPr>
          <a:xfrm>
            <a:off x="1909599" y="3242122"/>
            <a:ext cx="8372805" cy="780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i="1" dirty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“I’m having a senior moment.”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04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71B38-30D9-9846-8002-269742896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125003"/>
            <a:ext cx="5080000" cy="5234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504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E521C-C6A0-6341-B512-3A7D6B5B84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820864"/>
            <a:ext cx="3810000" cy="571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460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DE436F-367E-BF4B-A8E0-FD04EE02D93B}"/>
              </a:ext>
            </a:extLst>
          </p:cNvPr>
          <p:cNvSpPr/>
          <p:nvPr/>
        </p:nvSpPr>
        <p:spPr>
          <a:xfrm>
            <a:off x="2204847" y="3242122"/>
            <a:ext cx="7782323" cy="780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i="1" dirty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 your spirit animal?”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22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CE8D8D-61BF-994D-A2A3-F9943059AF42}"/>
              </a:ext>
            </a:extLst>
          </p:cNvPr>
          <p:cNvSpPr/>
          <p:nvPr/>
        </p:nvSpPr>
        <p:spPr>
          <a:xfrm>
            <a:off x="2724727" y="3242122"/>
            <a:ext cx="6742551" cy="764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rgbClr val="C4591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“That movie was lame!”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45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8266A7-3AB6-8B4D-B1B5-C79BFFC82D2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0" y="1284922"/>
            <a:ext cx="2857500" cy="428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6684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09ADB4-DC89-6942-9699-7CA81ECCBFA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867535"/>
            <a:ext cx="2343150" cy="3122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074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3DEEB6-A705-8B49-9CBD-6020FEB953B9}"/>
              </a:ext>
            </a:extLst>
          </p:cNvPr>
          <p:cNvSpPr/>
          <p:nvPr/>
        </p:nvSpPr>
        <p:spPr>
          <a:xfrm>
            <a:off x="1189402" y="3242122"/>
            <a:ext cx="9813199" cy="780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i="1" dirty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“Wow, you look great for your age!”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89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694D6-BFA7-AE47-A949-CE03D3D34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3224" y="1224534"/>
            <a:ext cx="7845552" cy="4408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325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413BB5-1D03-7D4D-8274-39A7E6E7EA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838200"/>
            <a:ext cx="69088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126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1763BA-53F8-8F4C-9260-7884F11F35AE}"/>
              </a:ext>
            </a:extLst>
          </p:cNvPr>
          <p:cNvSpPr/>
          <p:nvPr/>
        </p:nvSpPr>
        <p:spPr>
          <a:xfrm>
            <a:off x="2672691" y="3242122"/>
            <a:ext cx="6846619" cy="780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“You’re so smart for 15.”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89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 descr="Image result for microaggressions about being jewish">
            <a:extLst>
              <a:ext uri="{FF2B5EF4-FFF2-40B4-BE49-F238E27FC236}">
                <a16:creationId xmlns:a16="http://schemas.microsoft.com/office/drawing/2014/main" id="{2F7A26F4-9A99-2D46-98D9-CA798232B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12" y="1428787"/>
            <a:ext cx="7173976" cy="4626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252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418833-B329-F749-8BF4-6B37CDD084F1}"/>
              </a:ext>
            </a:extLst>
          </p:cNvPr>
          <p:cNvSpPr/>
          <p:nvPr/>
        </p:nvSpPr>
        <p:spPr>
          <a:xfrm>
            <a:off x="2183713" y="3242122"/>
            <a:ext cx="7824579" cy="842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i="1" dirty="0">
                <a:solidFill>
                  <a:srgbClr val="C459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“Those people are crazy!”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4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 descr="Image result for microaggressions about being jewish">
            <a:extLst>
              <a:ext uri="{FF2B5EF4-FFF2-40B4-BE49-F238E27FC236}">
                <a16:creationId xmlns:a16="http://schemas.microsoft.com/office/drawing/2014/main" id="{B75FC138-1609-D042-A3D9-9A4202DEA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92" y="1268730"/>
            <a:ext cx="7663815" cy="432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10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781C8E-03E2-E84E-B2D8-6E769C643C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668"/>
          <a:stretch/>
        </p:blipFill>
        <p:spPr bwMode="auto">
          <a:xfrm>
            <a:off x="3981144" y="1325880"/>
            <a:ext cx="4229711" cy="420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852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0154A3-EB2F-244C-A2A5-618DE412BDE6}"/>
              </a:ext>
            </a:extLst>
          </p:cNvPr>
          <p:cNvSpPr/>
          <p:nvPr/>
        </p:nvSpPr>
        <p:spPr>
          <a:xfrm>
            <a:off x="3048000" y="2322415"/>
            <a:ext cx="6096000" cy="22131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19125" algn="l"/>
              </a:tabLst>
            </a:pPr>
            <a:r>
              <a:rPr lang="en-US" sz="4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4400" i="1" dirty="0">
                <a:solidFill>
                  <a:srgbClr val="1C20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"You have such a pretty face. If you would just lose weight"</a:t>
            </a:r>
            <a:endParaRPr lang="en-US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8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781C8E-03E2-E84E-B2D8-6E769C643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950468"/>
            <a:ext cx="4445000" cy="4957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07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43ABFB-27F0-7C45-B45C-EC426090132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3670" y="228600"/>
            <a:ext cx="426466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32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781C8E-03E2-E84E-B2D8-6E769C643C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" r="34815"/>
          <a:stretch/>
        </p:blipFill>
        <p:spPr bwMode="auto">
          <a:xfrm>
            <a:off x="3981144" y="1325880"/>
            <a:ext cx="4229711" cy="420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60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9370F3-B7EC-454A-BBA3-29F727D666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0687" y="757428"/>
            <a:ext cx="3730625" cy="559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16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FE3733-080D-0347-AD4A-5416BE5C6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82" y="1128088"/>
            <a:ext cx="4703435" cy="484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34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C6D1-1EEB-4B58-BF31-6138B7A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8" y="194041"/>
            <a:ext cx="1361175" cy="934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1A882C-682B-6548-B21D-4311192CB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1289050"/>
            <a:ext cx="4524375" cy="506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446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14186</TotalTime>
  <Words>134</Words>
  <Application>Microsoft Macintosh PowerPoint</Application>
  <PresentationFormat>Widescreen</PresentationFormat>
  <Paragraphs>68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  Experiencing Microaggressions       via Virtual Gallery Stroll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Bias &amp; Microaggressions</dc:title>
  <dc:creator>Jasmine Hix</dc:creator>
  <cp:lastModifiedBy>Stephanie Michelle Shiver</cp:lastModifiedBy>
  <cp:revision>224</cp:revision>
  <cp:lastPrinted>2017-03-24T18:09:24Z</cp:lastPrinted>
  <dcterms:created xsi:type="dcterms:W3CDTF">2017-02-21T16:51:06Z</dcterms:created>
  <dcterms:modified xsi:type="dcterms:W3CDTF">2021-01-27T22:31:29Z</dcterms:modified>
</cp:coreProperties>
</file>