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258" r:id="rId4"/>
    <p:sldId id="259" r:id="rId5"/>
    <p:sldId id="260" r:id="rId6"/>
    <p:sldId id="261" r:id="rId7"/>
    <p:sldId id="287" r:id="rId8"/>
    <p:sldId id="263" r:id="rId9"/>
    <p:sldId id="274" r:id="rId10"/>
    <p:sldId id="275" r:id="rId11"/>
    <p:sldId id="291" r:id="rId12"/>
    <p:sldId id="272" r:id="rId13"/>
    <p:sldId id="276" r:id="rId14"/>
    <p:sldId id="277" r:id="rId15"/>
    <p:sldId id="288" r:id="rId16"/>
    <p:sldId id="289" r:id="rId17"/>
    <p:sldId id="290" r:id="rId18"/>
    <p:sldId id="281" r:id="rId19"/>
    <p:sldId id="282" r:id="rId20"/>
    <p:sldId id="283" r:id="rId21"/>
    <p:sldId id="286" r:id="rId22"/>
    <p:sldId id="265" r:id="rId23"/>
    <p:sldId id="266" r:id="rId24"/>
    <p:sldId id="294" r:id="rId25"/>
    <p:sldId id="292" r:id="rId26"/>
    <p:sldId id="293" r:id="rId27"/>
    <p:sldId id="2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ne Mahak" initials="FM" lastIdx="3" clrIdx="0">
    <p:extLst>
      <p:ext uri="{19B8F6BF-5375-455C-9EA6-DF929625EA0E}">
        <p15:presenceInfo xmlns:p15="http://schemas.microsoft.com/office/powerpoint/2012/main" userId="S-1-5-21-789336058-413027322-682003330-181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27A"/>
    <a:srgbClr val="094A28"/>
    <a:srgbClr val="F2F2F2"/>
    <a:srgbClr val="FDF5E9"/>
    <a:srgbClr val="ECC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BA6875-7501-4DB3-8FB9-85D7E19FEAA1}" v="18" dt="2021-07-29T13:47:33.107"/>
    <p1510:client id="{1B6280AD-7D88-4C97-956F-00A493C8E24C}" v="32" dt="2021-07-28T20:56:09.849"/>
    <p1510:client id="{1D4677AF-A9C5-4DAB-BECD-DEAD6518EE43}" v="34" dt="2021-07-28T20:10:22.464"/>
    <p1510:client id="{32900465-077B-4D74-B861-D52B06E308BB}" v="4" dt="2021-07-29T20:42:06.638"/>
    <p1510:client id="{3589245B-C502-4ACE-B790-B67344813E16}" v="262" dt="2021-07-20T16:39:28.534"/>
    <p1510:client id="{445F17A6-CBE1-4C44-9B99-72ED18D7AD5B}" v="486" dt="2021-07-28T19:05:21.598"/>
    <p1510:client id="{5ABF8A58-4BED-4D85-A50F-C84379C5B356}" v="21" dt="2021-07-29T21:34:47.828"/>
    <p1510:client id="{64EAE1DB-F810-4F5E-BFF4-5E1E1151AFE9}" v="10" dt="2021-10-07T16:02:21.752"/>
    <p1510:client id="{68E89CFD-3621-432C-985B-789132E368B3}" v="1" dt="2021-07-28T19:15:16.723"/>
    <p1510:client id="{75174451-A4E2-44D2-A698-D303FD75EF85}" v="6" dt="2021-07-28T22:56:05.727"/>
    <p1510:client id="{8446384F-F255-40ED-8D47-10BD47A25A0D}" v="10" dt="2021-07-16T14:52:44.047"/>
    <p1510:client id="{8AF78E50-34CE-4FE2-B515-52882838B0D9}" v="100" dt="2021-07-30T14:53:16.458"/>
    <p1510:client id="{8ED6FD57-2F7C-4D0C-B0A0-6390C606F757}" v="4" dt="2021-09-23T20:16:46.575"/>
    <p1510:client id="{E84295B4-994C-4CF7-8742-549A6FD3E15B}" v="167" dt="2021-07-28T19:11:56.604"/>
    <p1510:client id="{EF9A0B5B-7866-4F64-AF9C-543EDC78D87B}" v="26" dt="2021-07-28T19:21:0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ystal Cory" userId="6v2aH+N3s+SjdY2vM0Ej7S+VHf8xwSbt5Kq4rWSdFIE=" providerId="None" clId="Web-{8AF78E50-34CE-4FE2-B515-52882838B0D9}"/>
    <pc:docChg chg="modSld">
      <pc:chgData name="Crystal Cory" userId="6v2aH+N3s+SjdY2vM0Ej7S+VHf8xwSbt5Kq4rWSdFIE=" providerId="None" clId="Web-{8AF78E50-34CE-4FE2-B515-52882838B0D9}" dt="2021-07-30T14:53:16.458" v="63"/>
      <pc:docMkLst>
        <pc:docMk/>
      </pc:docMkLst>
      <pc:sldChg chg="addSp delSp modSp mod modClrScheme chgLayout">
        <pc:chgData name="Crystal Cory" userId="6v2aH+N3s+SjdY2vM0Ej7S+VHf8xwSbt5Kq4rWSdFIE=" providerId="None" clId="Web-{8AF78E50-34CE-4FE2-B515-52882838B0D9}" dt="2021-07-30T14:53:16.458" v="63"/>
        <pc:sldMkLst>
          <pc:docMk/>
          <pc:sldMk cId="3510628437" sldId="269"/>
        </pc:sldMkLst>
        <pc:spChg chg="mod ord">
          <ac:chgData name="Crystal Cory" userId="6v2aH+N3s+SjdY2vM0Ej7S+VHf8xwSbt5Kq4rWSdFIE=" providerId="None" clId="Web-{8AF78E50-34CE-4FE2-B515-52882838B0D9}" dt="2021-07-30T14:52:20.269" v="61" actId="20577"/>
          <ac:spMkLst>
            <pc:docMk/>
            <pc:sldMk cId="3510628437" sldId="269"/>
            <ac:spMk id="2" creationId="{00000000-0000-0000-0000-000000000000}"/>
          </ac:spMkLst>
        </pc:spChg>
        <pc:spChg chg="mod ord">
          <ac:chgData name="Crystal Cory" userId="6v2aH+N3s+SjdY2vM0Ej7S+VHf8xwSbt5Kq4rWSdFIE=" providerId="None" clId="Web-{8AF78E50-34CE-4FE2-B515-52882838B0D9}" dt="2021-07-30T14:52:17.941" v="60"/>
          <ac:spMkLst>
            <pc:docMk/>
            <pc:sldMk cId="3510628437" sldId="269"/>
            <ac:spMk id="3" creationId="{11BCF223-755E-4A85-90FC-80947AFA09B1}"/>
          </ac:spMkLst>
        </pc:spChg>
        <pc:spChg chg="add del mod ord">
          <ac:chgData name="Crystal Cory" userId="6v2aH+N3s+SjdY2vM0Ej7S+VHf8xwSbt5Kq4rWSdFIE=" providerId="None" clId="Web-{8AF78E50-34CE-4FE2-B515-52882838B0D9}" dt="2021-07-30T14:52:23.519" v="62"/>
          <ac:spMkLst>
            <pc:docMk/>
            <pc:sldMk cId="3510628437" sldId="269"/>
            <ac:spMk id="4" creationId="{BFEB9CF0-A7B2-4ABD-8E3A-EE534E415554}"/>
          </ac:spMkLst>
        </pc:spChg>
        <pc:picChg chg="del">
          <ac:chgData name="Crystal Cory" userId="6v2aH+N3s+SjdY2vM0Ej7S+VHf8xwSbt5Kq4rWSdFIE=" providerId="None" clId="Web-{8AF78E50-34CE-4FE2-B515-52882838B0D9}" dt="2021-07-30T14:52:13.956" v="59"/>
          <ac:picMkLst>
            <pc:docMk/>
            <pc:sldMk cId="3510628437" sldId="269"/>
            <ac:picMk id="5" creationId="{00000000-0000-0000-0000-000000000000}"/>
          </ac:picMkLst>
        </pc:picChg>
        <pc:picChg chg="add mod ord">
          <ac:chgData name="Crystal Cory" userId="6v2aH+N3s+SjdY2vM0Ej7S+VHf8xwSbt5Kq4rWSdFIE=" providerId="None" clId="Web-{8AF78E50-34CE-4FE2-B515-52882838B0D9}" dt="2021-07-30T14:53:16.458" v="63"/>
          <ac:picMkLst>
            <pc:docMk/>
            <pc:sldMk cId="3510628437" sldId="269"/>
            <ac:picMk id="6" creationId="{164849B3-B088-447F-AA6A-7B09E519C25D}"/>
          </ac:picMkLst>
        </pc:picChg>
      </pc:sldChg>
      <pc:sldChg chg="addSp delSp modSp">
        <pc:chgData name="Crystal Cory" userId="6v2aH+N3s+SjdY2vM0Ej7S+VHf8xwSbt5Kq4rWSdFIE=" providerId="None" clId="Web-{8AF78E50-34CE-4FE2-B515-52882838B0D9}" dt="2021-07-30T14:51:24.971" v="56"/>
        <pc:sldMkLst>
          <pc:docMk/>
          <pc:sldMk cId="3134976146" sldId="272"/>
        </pc:sldMkLst>
        <pc:spChg chg="del">
          <ac:chgData name="Crystal Cory" userId="6v2aH+N3s+SjdY2vM0Ej7S+VHf8xwSbt5Kq4rWSdFIE=" providerId="None" clId="Web-{8AF78E50-34CE-4FE2-B515-52882838B0D9}" dt="2021-07-30T14:51:13.986" v="55"/>
          <ac:spMkLst>
            <pc:docMk/>
            <pc:sldMk cId="3134976146" sldId="272"/>
            <ac:spMk id="2" creationId="{12A5A71B-7398-4A22-8F29-D44287D53FBA}"/>
          </ac:spMkLst>
        </pc:spChg>
        <pc:picChg chg="add mod ord">
          <ac:chgData name="Crystal Cory" userId="6v2aH+N3s+SjdY2vM0Ej7S+VHf8xwSbt5Kq4rWSdFIE=" providerId="None" clId="Web-{8AF78E50-34CE-4FE2-B515-52882838B0D9}" dt="2021-07-30T14:51:24.971" v="56"/>
          <ac:picMkLst>
            <pc:docMk/>
            <pc:sldMk cId="3134976146" sldId="272"/>
            <ac:picMk id="6" creationId="{7A48C68A-CA7B-480A-8C49-3C981E250BCD}"/>
          </ac:picMkLst>
        </pc:picChg>
      </pc:sldChg>
      <pc:sldChg chg="addSp delSp modSp">
        <pc:chgData name="Crystal Cory" userId="6v2aH+N3s+SjdY2vM0Ej7S+VHf8xwSbt5Kq4rWSdFIE=" providerId="None" clId="Web-{8AF78E50-34CE-4FE2-B515-52882838B0D9}" dt="2021-07-30T14:51:42.940" v="58"/>
        <pc:sldMkLst>
          <pc:docMk/>
          <pc:sldMk cId="2815691205" sldId="276"/>
        </pc:sldMkLst>
        <pc:spChg chg="del">
          <ac:chgData name="Crystal Cory" userId="6v2aH+N3s+SjdY2vM0Ej7S+VHf8xwSbt5Kq4rWSdFIE=" providerId="None" clId="Web-{8AF78E50-34CE-4FE2-B515-52882838B0D9}" dt="2021-07-30T14:51:34.190" v="57"/>
          <ac:spMkLst>
            <pc:docMk/>
            <pc:sldMk cId="2815691205" sldId="276"/>
            <ac:spMk id="2" creationId="{87899484-92F4-4B7C-AC31-1A4A3CAC0C5D}"/>
          </ac:spMkLst>
        </pc:spChg>
        <pc:picChg chg="add mod ord">
          <ac:chgData name="Crystal Cory" userId="6v2aH+N3s+SjdY2vM0Ej7S+VHf8xwSbt5Kq4rWSdFIE=" providerId="None" clId="Web-{8AF78E50-34CE-4FE2-B515-52882838B0D9}" dt="2021-07-30T14:51:42.940" v="58"/>
          <ac:picMkLst>
            <pc:docMk/>
            <pc:sldMk cId="2815691205" sldId="276"/>
            <ac:picMk id="6" creationId="{E014C569-4E19-421C-A0C2-25CCAB692F89}"/>
          </ac:picMkLst>
        </pc:picChg>
      </pc:sldChg>
      <pc:sldChg chg="addSp delSp modSp mod modClrScheme chgLayout">
        <pc:chgData name="Crystal Cory" userId="6v2aH+N3s+SjdY2vM0Ej7S+VHf8xwSbt5Kq4rWSdFIE=" providerId="None" clId="Web-{8AF78E50-34CE-4FE2-B515-52882838B0D9}" dt="2021-07-30T14:50:28.719" v="54"/>
        <pc:sldMkLst>
          <pc:docMk/>
          <pc:sldMk cId="1171231218" sldId="287"/>
        </pc:sldMkLst>
        <pc:spChg chg="mod ord">
          <ac:chgData name="Crystal Cory" userId="6v2aH+N3s+SjdY2vM0Ej7S+VHf8xwSbt5Kq4rWSdFIE=" providerId="None" clId="Web-{8AF78E50-34CE-4FE2-B515-52882838B0D9}" dt="2021-07-30T14:46:22.463" v="0"/>
          <ac:spMkLst>
            <pc:docMk/>
            <pc:sldMk cId="1171231218" sldId="287"/>
            <ac:spMk id="2" creationId="{00000000-0000-0000-0000-000000000000}"/>
          </ac:spMkLst>
        </pc:spChg>
        <pc:spChg chg="mod ord">
          <ac:chgData name="Crystal Cory" userId="6v2aH+N3s+SjdY2vM0Ej7S+VHf8xwSbt5Kq4rWSdFIE=" providerId="None" clId="Web-{8AF78E50-34CE-4FE2-B515-52882838B0D9}" dt="2021-07-30T14:46:22.463" v="0"/>
          <ac:spMkLst>
            <pc:docMk/>
            <pc:sldMk cId="1171231218" sldId="287"/>
            <ac:spMk id="3" creationId="{6417815B-741F-49EE-B61E-7725B62B628E}"/>
          </ac:spMkLst>
        </pc:spChg>
        <pc:spChg chg="mod ord">
          <ac:chgData name="Crystal Cory" userId="6v2aH+N3s+SjdY2vM0Ej7S+VHf8xwSbt5Kq4rWSdFIE=" providerId="None" clId="Web-{8AF78E50-34CE-4FE2-B515-52882838B0D9}" dt="2021-07-30T14:50:13.672" v="51" actId="20577"/>
          <ac:spMkLst>
            <pc:docMk/>
            <pc:sldMk cId="1171231218" sldId="287"/>
            <ac:spMk id="4" creationId="{00000000-0000-0000-0000-000000000000}"/>
          </ac:spMkLst>
        </pc:spChg>
        <pc:spChg chg="del">
          <ac:chgData name="Crystal Cory" userId="6v2aH+N3s+SjdY2vM0Ej7S+VHf8xwSbt5Kq4rWSdFIE=" providerId="None" clId="Web-{8AF78E50-34CE-4FE2-B515-52882838B0D9}" dt="2021-07-30T14:46:22.463" v="0"/>
          <ac:spMkLst>
            <pc:docMk/>
            <pc:sldMk cId="1171231218" sldId="287"/>
            <ac:spMk id="6" creationId="{16312682-B930-45E8-80E9-38B99E606224}"/>
          </ac:spMkLst>
        </pc:spChg>
        <pc:picChg chg="add mod">
          <ac:chgData name="Crystal Cory" userId="6v2aH+N3s+SjdY2vM0Ej7S+VHf8xwSbt5Kq4rWSdFIE=" providerId="None" clId="Web-{8AF78E50-34CE-4FE2-B515-52882838B0D9}" dt="2021-07-30T14:50:15.188" v="52" actId="1076"/>
          <ac:picMkLst>
            <pc:docMk/>
            <pc:sldMk cId="1171231218" sldId="287"/>
            <ac:picMk id="7" creationId="{94B4B22D-FDE7-431F-94B9-4735D27DD853}"/>
          </ac:picMkLst>
        </pc:picChg>
        <pc:picChg chg="add mod">
          <ac:chgData name="Crystal Cory" userId="6v2aH+N3s+SjdY2vM0Ej7S+VHf8xwSbt5Kq4rWSdFIE=" providerId="None" clId="Web-{8AF78E50-34CE-4FE2-B515-52882838B0D9}" dt="2021-07-30T14:49:42.843" v="43"/>
          <ac:picMkLst>
            <pc:docMk/>
            <pc:sldMk cId="1171231218" sldId="287"/>
            <ac:picMk id="8" creationId="{AEA51F35-7E87-4877-A7A2-82BA4F365B2B}"/>
          </ac:picMkLst>
        </pc:picChg>
        <pc:picChg chg="add mod">
          <ac:chgData name="Crystal Cory" userId="6v2aH+N3s+SjdY2vM0Ej7S+VHf8xwSbt5Kq4rWSdFIE=" providerId="None" clId="Web-{8AF78E50-34CE-4FE2-B515-52882838B0D9}" dt="2021-07-30T14:50:28.719" v="54"/>
          <ac:picMkLst>
            <pc:docMk/>
            <pc:sldMk cId="1171231218" sldId="287"/>
            <ac:picMk id="9" creationId="{BE42D735-068D-4A74-A2DF-BC139C882222}"/>
          </ac:picMkLst>
        </pc:picChg>
      </pc:sldChg>
    </pc:docChg>
  </pc:docChgLst>
  <pc:docChgLst>
    <pc:chgData name="Crystal Cory" clId="Web-{32900465-077B-4D74-B861-D52B06E308BB}"/>
    <pc:docChg chg="modSld">
      <pc:chgData name="Crystal Cory" userId="" providerId="" clId="Web-{32900465-077B-4D74-B861-D52B06E308BB}" dt="2021-07-29T20:42:06.638" v="1" actId="14100"/>
      <pc:docMkLst>
        <pc:docMk/>
      </pc:docMkLst>
      <pc:sldChg chg="modSp">
        <pc:chgData name="Crystal Cory" userId="" providerId="" clId="Web-{32900465-077B-4D74-B861-D52B06E308BB}" dt="2021-07-29T20:42:06.638" v="1" actId="14100"/>
        <pc:sldMkLst>
          <pc:docMk/>
          <pc:sldMk cId="326898625" sldId="266"/>
        </pc:sldMkLst>
        <pc:spChg chg="mod">
          <ac:chgData name="Crystal Cory" userId="" providerId="" clId="Web-{32900465-077B-4D74-B861-D52B06E308BB}" dt="2021-07-29T20:42:06.638" v="1" actId="14100"/>
          <ac:spMkLst>
            <pc:docMk/>
            <pc:sldMk cId="326898625" sldId="266"/>
            <ac:spMk id="2" creationId="{00000000-0000-0000-0000-000000000000}"/>
          </ac:spMkLst>
        </pc:spChg>
      </pc:sldChg>
    </pc:docChg>
  </pc:docChgLst>
  <pc:docChgLst>
    <pc:chgData name="Crystal Cory" userId="6v2aH+N3s+SjdY2vM0Ej7S+VHf8xwSbt5Kq4rWSdFIE=" providerId="None" clId="Web-{E84295B4-994C-4CF7-8742-549A6FD3E15B}"/>
    <pc:docChg chg="addSld modSld sldOrd">
      <pc:chgData name="Crystal Cory" userId="6v2aH+N3s+SjdY2vM0Ej7S+VHf8xwSbt5Kq4rWSdFIE=" providerId="None" clId="Web-{E84295B4-994C-4CF7-8742-549A6FD3E15B}" dt="2021-07-28T19:11:56.136" v="90" actId="20577"/>
      <pc:docMkLst>
        <pc:docMk/>
      </pc:docMkLst>
      <pc:sldChg chg="addSp delSp modSp mod modClrScheme chgLayout">
        <pc:chgData name="Crystal Cory" userId="6v2aH+N3s+SjdY2vM0Ej7S+VHf8xwSbt5Kq4rWSdFIE=" providerId="None" clId="Web-{E84295B4-994C-4CF7-8742-549A6FD3E15B}" dt="2021-07-28T19:11:22.792" v="83"/>
        <pc:sldMkLst>
          <pc:docMk/>
          <pc:sldMk cId="1171231218" sldId="287"/>
        </pc:sldMkLst>
        <pc:spChg chg="mod ord">
          <ac:chgData name="Crystal Cory" userId="6v2aH+N3s+SjdY2vM0Ej7S+VHf8xwSbt5Kq4rWSdFIE=" providerId="None" clId="Web-{E84295B4-994C-4CF7-8742-549A6FD3E15B}" dt="2021-07-28T19:11:22.792" v="83"/>
          <ac:spMkLst>
            <pc:docMk/>
            <pc:sldMk cId="1171231218" sldId="287"/>
            <ac:spMk id="2" creationId="{00000000-0000-0000-0000-000000000000}"/>
          </ac:spMkLst>
        </pc:spChg>
        <pc:spChg chg="del">
          <ac:chgData name="Crystal Cory" userId="6v2aH+N3s+SjdY2vM0Ej7S+VHf8xwSbt5Kq4rWSdFIE=" providerId="None" clId="Web-{E84295B4-994C-4CF7-8742-549A6FD3E15B}" dt="2021-07-28T19:10:33.073" v="52"/>
          <ac:spMkLst>
            <pc:docMk/>
            <pc:sldMk cId="1171231218" sldId="287"/>
            <ac:spMk id="3" creationId="{A4C7497E-D742-4D30-B2C6-A8DDC27530C3}"/>
          </ac:spMkLst>
        </pc:spChg>
        <pc:spChg chg="mod ord">
          <ac:chgData name="Crystal Cory" userId="6v2aH+N3s+SjdY2vM0Ej7S+VHf8xwSbt5Kq4rWSdFIE=" providerId="None" clId="Web-{E84295B4-994C-4CF7-8742-549A6FD3E15B}" dt="2021-07-28T19:11:22.792" v="83"/>
          <ac:spMkLst>
            <pc:docMk/>
            <pc:sldMk cId="1171231218" sldId="287"/>
            <ac:spMk id="4" creationId="{00000000-0000-0000-0000-000000000000}"/>
          </ac:spMkLst>
        </pc:spChg>
        <pc:spChg chg="add mod ord">
          <ac:chgData name="Crystal Cory" userId="6v2aH+N3s+SjdY2vM0Ej7S+VHf8xwSbt5Kq4rWSdFIE=" providerId="None" clId="Web-{E84295B4-994C-4CF7-8742-549A6FD3E15B}" dt="2021-07-28T19:11:22.792" v="83"/>
          <ac:spMkLst>
            <pc:docMk/>
            <pc:sldMk cId="1171231218" sldId="287"/>
            <ac:spMk id="6" creationId="{16312682-B930-45E8-80E9-38B99E606224}"/>
          </ac:spMkLst>
        </pc:spChg>
      </pc:sldChg>
      <pc:sldChg chg="modSp add ord replId">
        <pc:chgData name="Crystal Cory" userId="6v2aH+N3s+SjdY2vM0Ej7S+VHf8xwSbt5Kq4rWSdFIE=" providerId="None" clId="Web-{E84295B4-994C-4CF7-8742-549A6FD3E15B}" dt="2021-07-28T19:11:56.136" v="90" actId="20577"/>
        <pc:sldMkLst>
          <pc:docMk/>
          <pc:sldMk cId="3011755403" sldId="291"/>
        </pc:sldMkLst>
        <pc:spChg chg="mod">
          <ac:chgData name="Crystal Cory" userId="6v2aH+N3s+SjdY2vM0Ej7S+VHf8xwSbt5Kq4rWSdFIE=" providerId="None" clId="Web-{E84295B4-994C-4CF7-8742-549A6FD3E15B}" dt="2021-07-28T19:08:43.668" v="8" actId="20577"/>
          <ac:spMkLst>
            <pc:docMk/>
            <pc:sldMk cId="3011755403" sldId="291"/>
            <ac:spMk id="2" creationId="{00000000-0000-0000-0000-000000000000}"/>
          </ac:spMkLst>
        </pc:spChg>
        <pc:spChg chg="mod">
          <ac:chgData name="Crystal Cory" userId="6v2aH+N3s+SjdY2vM0Ej7S+VHf8xwSbt5Kq4rWSdFIE=" providerId="None" clId="Web-{E84295B4-994C-4CF7-8742-549A6FD3E15B}" dt="2021-07-28T19:11:56.136" v="90" actId="20577"/>
          <ac:spMkLst>
            <pc:docMk/>
            <pc:sldMk cId="3011755403" sldId="291"/>
            <ac:spMk id="3" creationId="{00000000-0000-0000-0000-000000000000}"/>
          </ac:spMkLst>
        </pc:spChg>
      </pc:sldChg>
      <pc:sldChg chg="modSp add replId">
        <pc:chgData name="Crystal Cory" userId="6v2aH+N3s+SjdY2vM0Ej7S+VHf8xwSbt5Kq4rWSdFIE=" providerId="None" clId="Web-{E84295B4-994C-4CF7-8742-549A6FD3E15B}" dt="2021-07-28T19:10:29.261" v="51" actId="20577"/>
        <pc:sldMkLst>
          <pc:docMk/>
          <pc:sldMk cId="929646023" sldId="292"/>
        </pc:sldMkLst>
        <pc:spChg chg="mod">
          <ac:chgData name="Crystal Cory" userId="6v2aH+N3s+SjdY2vM0Ej7S+VHf8xwSbt5Kq4rWSdFIE=" providerId="None" clId="Web-{E84295B4-994C-4CF7-8742-549A6FD3E15B}" dt="2021-07-28T19:09:30.527" v="50" actId="20577"/>
          <ac:spMkLst>
            <pc:docMk/>
            <pc:sldMk cId="929646023" sldId="292"/>
            <ac:spMk id="2" creationId="{87899484-92F4-4B7C-AC31-1A4A3CAC0C5D}"/>
          </ac:spMkLst>
        </pc:spChg>
        <pc:spChg chg="mod">
          <ac:chgData name="Crystal Cory" userId="6v2aH+N3s+SjdY2vM0Ej7S+VHf8xwSbt5Kq4rWSdFIE=" providerId="None" clId="Web-{E84295B4-994C-4CF7-8742-549A6FD3E15B}" dt="2021-07-28T19:09:25.621" v="48" actId="20577"/>
          <ac:spMkLst>
            <pc:docMk/>
            <pc:sldMk cId="929646023" sldId="292"/>
            <ac:spMk id="4" creationId="{00000000-0000-0000-0000-000000000000}"/>
          </ac:spMkLst>
        </pc:spChg>
        <pc:spChg chg="mod">
          <ac:chgData name="Crystal Cory" userId="6v2aH+N3s+SjdY2vM0Ej7S+VHf8xwSbt5Kq4rWSdFIE=" providerId="None" clId="Web-{E84295B4-994C-4CF7-8742-549A6FD3E15B}" dt="2021-07-28T19:10:29.261" v="51" actId="20577"/>
          <ac:spMkLst>
            <pc:docMk/>
            <pc:sldMk cId="929646023" sldId="292"/>
            <ac:spMk id="5" creationId="{00000000-0000-0000-0000-000000000000}"/>
          </ac:spMkLst>
        </pc:spChg>
      </pc:sldChg>
    </pc:docChg>
  </pc:docChgLst>
  <pc:docChgLst>
    <pc:chgData name="Megan Randall" userId="MS6RDCVSOIoX4b8ZTIRwBa5iXCE2Fj2Y2EfgytL3Aj4=" providerId="None" clId="Web-{64EAE1DB-F810-4F5E-BFF4-5E1E1151AFE9}"/>
    <pc:docChg chg="modSld">
      <pc:chgData name="Megan Randall" userId="MS6RDCVSOIoX4b8ZTIRwBa5iXCE2Fj2Y2EfgytL3Aj4=" providerId="None" clId="Web-{64EAE1DB-F810-4F5E-BFF4-5E1E1151AFE9}" dt="2021-10-07T16:02:21.752" v="7" actId="20577"/>
      <pc:docMkLst>
        <pc:docMk/>
      </pc:docMkLst>
      <pc:sldChg chg="modSp">
        <pc:chgData name="Megan Randall" userId="MS6RDCVSOIoX4b8ZTIRwBa5iXCE2Fj2Y2EfgytL3Aj4=" providerId="None" clId="Web-{64EAE1DB-F810-4F5E-BFF4-5E1E1151AFE9}" dt="2021-10-07T16:02:21.752" v="7" actId="20577"/>
        <pc:sldMkLst>
          <pc:docMk/>
          <pc:sldMk cId="705792645" sldId="294"/>
        </pc:sldMkLst>
        <pc:spChg chg="mod">
          <ac:chgData name="Megan Randall" userId="MS6RDCVSOIoX4b8ZTIRwBa5iXCE2Fj2Y2EfgytL3Aj4=" providerId="None" clId="Web-{64EAE1DB-F810-4F5E-BFF4-5E1E1151AFE9}" dt="2021-10-07T16:02:21.752" v="7" actId="20577"/>
          <ac:spMkLst>
            <pc:docMk/>
            <pc:sldMk cId="705792645" sldId="294"/>
            <ac:spMk id="2" creationId="{00000000-0000-0000-0000-000000000000}"/>
          </ac:spMkLst>
        </pc:spChg>
      </pc:sldChg>
    </pc:docChg>
  </pc:docChgLst>
  <pc:docChgLst>
    <pc:chgData name="Crystal Cory" userId="6v2aH+N3s+SjdY2vM0Ej7S+VHf8xwSbt5Kq4rWSdFIE=" providerId="None" clId="Web-{EF9A0B5B-7866-4F64-AF9C-543EDC78D87B}"/>
    <pc:docChg chg="modSld">
      <pc:chgData name="Crystal Cory" userId="6v2aH+N3s+SjdY2vM0Ej7S+VHf8xwSbt5Kq4rWSdFIE=" providerId="None" clId="Web-{EF9A0B5B-7866-4F64-AF9C-543EDC78D87B}" dt="2021-07-28T19:21:07.116" v="11" actId="20577"/>
      <pc:docMkLst>
        <pc:docMk/>
      </pc:docMkLst>
      <pc:sldChg chg="modSp">
        <pc:chgData name="Crystal Cory" userId="6v2aH+N3s+SjdY2vM0Ej7S+VHf8xwSbt5Kq4rWSdFIE=" providerId="None" clId="Web-{EF9A0B5B-7866-4F64-AF9C-543EDC78D87B}" dt="2021-07-28T19:21:07.116" v="11" actId="20577"/>
        <pc:sldMkLst>
          <pc:docMk/>
          <pc:sldMk cId="2815691205" sldId="276"/>
        </pc:sldMkLst>
        <pc:spChg chg="mod">
          <ac:chgData name="Crystal Cory" userId="6v2aH+N3s+SjdY2vM0Ej7S+VHf8xwSbt5Kq4rWSdFIE=" providerId="None" clId="Web-{EF9A0B5B-7866-4F64-AF9C-543EDC78D87B}" dt="2021-07-28T19:21:07.116" v="11" actId="20577"/>
          <ac:spMkLst>
            <pc:docMk/>
            <pc:sldMk cId="2815691205" sldId="276"/>
            <ac:spMk id="5" creationId="{00000000-0000-0000-0000-000000000000}"/>
          </ac:spMkLst>
        </pc:spChg>
      </pc:sldChg>
    </pc:docChg>
  </pc:docChgLst>
  <pc:docChgLst>
    <pc:chgData name="Crystal Cory" userId="6v2aH+N3s+SjdY2vM0Ej7S+VHf8xwSbt5Kq4rWSdFIE=" providerId="None" clId="Web-{75174451-A4E2-44D2-A698-D303FD75EF85}"/>
    <pc:docChg chg="modSld">
      <pc:chgData name="Crystal Cory" userId="6v2aH+N3s+SjdY2vM0Ej7S+VHf8xwSbt5Kq4rWSdFIE=" providerId="None" clId="Web-{75174451-A4E2-44D2-A698-D303FD75EF85}" dt="2021-07-28T22:56:05.711" v="1" actId="20577"/>
      <pc:docMkLst>
        <pc:docMk/>
      </pc:docMkLst>
      <pc:sldChg chg="modSp">
        <pc:chgData name="Crystal Cory" userId="6v2aH+N3s+SjdY2vM0Ej7S+VHf8xwSbt5Kq4rWSdFIE=" providerId="None" clId="Web-{75174451-A4E2-44D2-A698-D303FD75EF85}" dt="2021-07-28T22:54:05.007" v="0" actId="20577"/>
        <pc:sldMkLst>
          <pc:docMk/>
          <pc:sldMk cId="667616440" sldId="283"/>
        </pc:sldMkLst>
        <pc:spChg chg="mod">
          <ac:chgData name="Crystal Cory" userId="6v2aH+N3s+SjdY2vM0Ej7S+VHf8xwSbt5Kq4rWSdFIE=" providerId="None" clId="Web-{75174451-A4E2-44D2-A698-D303FD75EF85}" dt="2021-07-28T22:54:05.007" v="0" actId="20577"/>
          <ac:spMkLst>
            <pc:docMk/>
            <pc:sldMk cId="667616440" sldId="283"/>
            <ac:spMk id="3" creationId="{00000000-0000-0000-0000-000000000000}"/>
          </ac:spMkLst>
        </pc:spChg>
      </pc:sldChg>
      <pc:sldChg chg="modSp">
        <pc:chgData name="Crystal Cory" userId="6v2aH+N3s+SjdY2vM0Ej7S+VHf8xwSbt5Kq4rWSdFIE=" providerId="None" clId="Web-{75174451-A4E2-44D2-A698-D303FD75EF85}" dt="2021-07-28T22:56:05.711" v="1" actId="20577"/>
        <pc:sldMkLst>
          <pc:docMk/>
          <pc:sldMk cId="2954468203" sldId="286"/>
        </pc:sldMkLst>
        <pc:spChg chg="mod">
          <ac:chgData name="Crystal Cory" userId="6v2aH+N3s+SjdY2vM0Ej7S+VHf8xwSbt5Kq4rWSdFIE=" providerId="None" clId="Web-{75174451-A4E2-44D2-A698-D303FD75EF85}" dt="2021-07-28T22:56:05.711" v="1" actId="20577"/>
          <ac:spMkLst>
            <pc:docMk/>
            <pc:sldMk cId="2954468203" sldId="286"/>
            <ac:spMk id="5" creationId="{19649E7F-0776-4A75-B3C5-9281ECE24BD9}"/>
          </ac:spMkLst>
        </pc:spChg>
      </pc:sldChg>
    </pc:docChg>
  </pc:docChgLst>
  <pc:docChgLst>
    <pc:chgData name="Francine T. Mahak" userId="S::u0888945@umail.utah.edu::9f4166dd-865c-4ce2-99b2-bb21ba0a11b9" providerId="AD" clId="Web-{8446384F-F255-40ED-8D47-10BD47A25A0D}"/>
    <pc:docChg chg="modSld">
      <pc:chgData name="Francine T. Mahak" userId="S::u0888945@umail.utah.edu::9f4166dd-865c-4ce2-99b2-bb21ba0a11b9" providerId="AD" clId="Web-{8446384F-F255-40ED-8D47-10BD47A25A0D}" dt="2021-07-16T14:52:44.047" v="7" actId="1076"/>
      <pc:docMkLst>
        <pc:docMk/>
      </pc:docMkLst>
      <pc:sldChg chg="modSp">
        <pc:chgData name="Francine T. Mahak" userId="S::u0888945@umail.utah.edu::9f4166dd-865c-4ce2-99b2-bb21ba0a11b9" providerId="AD" clId="Web-{8446384F-F255-40ED-8D47-10BD47A25A0D}" dt="2021-07-16T14:52:44.047" v="7" actId="1076"/>
        <pc:sldMkLst>
          <pc:docMk/>
          <pc:sldMk cId="3829928150" sldId="263"/>
        </pc:sldMkLst>
        <pc:spChg chg="mod">
          <ac:chgData name="Francine T. Mahak" userId="S::u0888945@umail.utah.edu::9f4166dd-865c-4ce2-99b2-bb21ba0a11b9" providerId="AD" clId="Web-{8446384F-F255-40ED-8D47-10BD47A25A0D}" dt="2021-07-16T14:52:36.750" v="6" actId="1076"/>
          <ac:spMkLst>
            <pc:docMk/>
            <pc:sldMk cId="3829928150" sldId="263"/>
            <ac:spMk id="2" creationId="{00000000-0000-0000-0000-000000000000}"/>
          </ac:spMkLst>
        </pc:spChg>
        <pc:spChg chg="mod">
          <ac:chgData name="Francine T. Mahak" userId="S::u0888945@umail.utah.edu::9f4166dd-865c-4ce2-99b2-bb21ba0a11b9" providerId="AD" clId="Web-{8446384F-F255-40ED-8D47-10BD47A25A0D}" dt="2021-07-16T14:52:44.047" v="7" actId="1076"/>
          <ac:spMkLst>
            <pc:docMk/>
            <pc:sldMk cId="3829928150" sldId="263"/>
            <ac:spMk id="3" creationId="{00000000-0000-0000-0000-000000000000}"/>
          </ac:spMkLst>
        </pc:spChg>
      </pc:sldChg>
    </pc:docChg>
  </pc:docChgLst>
  <pc:docChgLst>
    <pc:chgData name="Crystal Cory" userId="6v2aH+N3s+SjdY2vM0Ej7S+VHf8xwSbt5Kq4rWSdFIE=" providerId="None" clId="Web-{8ED6FD57-2F7C-4D0C-B0A0-6390C606F757}"/>
    <pc:docChg chg="modSld">
      <pc:chgData name="Crystal Cory" userId="6v2aH+N3s+SjdY2vM0Ej7S+VHf8xwSbt5Kq4rWSdFIE=" providerId="None" clId="Web-{8ED6FD57-2F7C-4D0C-B0A0-6390C606F757}" dt="2021-09-23T20:16:42.293" v="0" actId="20577"/>
      <pc:docMkLst>
        <pc:docMk/>
      </pc:docMkLst>
      <pc:sldChg chg="modSp">
        <pc:chgData name="Crystal Cory" userId="6v2aH+N3s+SjdY2vM0Ej7S+VHf8xwSbt5Kq4rWSdFIE=" providerId="None" clId="Web-{8ED6FD57-2F7C-4D0C-B0A0-6390C606F757}" dt="2021-09-23T20:16:42.293" v="0" actId="20577"/>
        <pc:sldMkLst>
          <pc:docMk/>
          <pc:sldMk cId="997608184" sldId="292"/>
        </pc:sldMkLst>
        <pc:spChg chg="mod">
          <ac:chgData name="Crystal Cory" userId="6v2aH+N3s+SjdY2vM0Ej7S+VHf8xwSbt5Kq4rWSdFIE=" providerId="None" clId="Web-{8ED6FD57-2F7C-4D0C-B0A0-6390C606F757}" dt="2021-09-23T20:16:42.293" v="0" actId="20577"/>
          <ac:spMkLst>
            <pc:docMk/>
            <pc:sldMk cId="997608184" sldId="292"/>
            <ac:spMk id="3" creationId="{3F6DF69A-8E71-4016-98E0-76A0600183CB}"/>
          </ac:spMkLst>
        </pc:spChg>
      </pc:sldChg>
    </pc:docChg>
  </pc:docChgLst>
  <pc:docChgLst>
    <pc:chgData name="Crystal Cory" userId="6v2aH+N3s+SjdY2vM0Ej7S+VHf8xwSbt5Kq4rWSdFIE=" providerId="None" clId="Web-{18BA6875-7501-4DB3-8FB9-85D7E19FEAA1}"/>
    <pc:docChg chg="modSld">
      <pc:chgData name="Crystal Cory" userId="6v2aH+N3s+SjdY2vM0Ej7S+VHf8xwSbt5Kq4rWSdFIE=" providerId="None" clId="Web-{18BA6875-7501-4DB3-8FB9-85D7E19FEAA1}" dt="2021-07-29T13:47:33.107" v="7" actId="20577"/>
      <pc:docMkLst>
        <pc:docMk/>
      </pc:docMkLst>
      <pc:sldChg chg="modSp">
        <pc:chgData name="Crystal Cory" userId="6v2aH+N3s+SjdY2vM0Ej7S+VHf8xwSbt5Kq4rWSdFIE=" providerId="None" clId="Web-{18BA6875-7501-4DB3-8FB9-85D7E19FEAA1}" dt="2021-07-29T13:47:33.107" v="7" actId="20577"/>
        <pc:sldMkLst>
          <pc:docMk/>
          <pc:sldMk cId="3930897255" sldId="259"/>
        </pc:sldMkLst>
        <pc:spChg chg="mod">
          <ac:chgData name="Crystal Cory" userId="6v2aH+N3s+SjdY2vM0Ej7S+VHf8xwSbt5Kq4rWSdFIE=" providerId="None" clId="Web-{18BA6875-7501-4DB3-8FB9-85D7E19FEAA1}" dt="2021-07-29T13:47:33.107" v="7" actId="20577"/>
          <ac:spMkLst>
            <pc:docMk/>
            <pc:sldMk cId="3930897255" sldId="259"/>
            <ac:spMk id="2" creationId="{00000000-0000-0000-0000-000000000000}"/>
          </ac:spMkLst>
        </pc:spChg>
      </pc:sldChg>
      <pc:sldChg chg="modSp">
        <pc:chgData name="Crystal Cory" userId="6v2aH+N3s+SjdY2vM0Ej7S+VHf8xwSbt5Kq4rWSdFIE=" providerId="None" clId="Web-{18BA6875-7501-4DB3-8FB9-85D7E19FEAA1}" dt="2021-07-29T13:47:24.029" v="6" actId="20577"/>
        <pc:sldMkLst>
          <pc:docMk/>
          <pc:sldMk cId="1037450419" sldId="277"/>
        </pc:sldMkLst>
        <pc:spChg chg="mod">
          <ac:chgData name="Crystal Cory" userId="6v2aH+N3s+SjdY2vM0Ej7S+VHf8xwSbt5Kq4rWSdFIE=" providerId="None" clId="Web-{18BA6875-7501-4DB3-8FB9-85D7E19FEAA1}" dt="2021-07-29T13:47:24.029" v="6" actId="20577"/>
          <ac:spMkLst>
            <pc:docMk/>
            <pc:sldMk cId="1037450419" sldId="277"/>
            <ac:spMk id="2" creationId="{00000000-0000-0000-0000-000000000000}"/>
          </ac:spMkLst>
        </pc:spChg>
      </pc:sldChg>
    </pc:docChg>
  </pc:docChgLst>
  <pc:docChgLst>
    <pc:chgData name="Crystal Cory" userId="6v2aH+N3s+SjdY2vM0Ej7S+VHf8xwSbt5Kq4rWSdFIE=" providerId="None" clId="Web-{5ABF8A58-4BED-4D85-A50F-C84379C5B356}"/>
    <pc:docChg chg="modSld modMainMaster">
      <pc:chgData name="Crystal Cory" userId="6v2aH+N3s+SjdY2vM0Ej7S+VHf8xwSbt5Kq4rWSdFIE=" providerId="None" clId="Web-{5ABF8A58-4BED-4D85-A50F-C84379C5B356}" dt="2021-07-29T21:34:47.828" v="13" actId="1076"/>
      <pc:docMkLst>
        <pc:docMk/>
      </pc:docMkLst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360581376" sldId="257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360581376" sldId="257"/>
            <ac:spMk id="3" creationId="{179305FF-2C5A-4B8A-BC43-271FCC68A253}"/>
          </ac:spMkLst>
        </pc:spChg>
        <pc:picChg chg="mod">
          <ac:chgData name="Crystal Cory" userId="6v2aH+N3s+SjdY2vM0Ej7S+VHf8xwSbt5Kq4rWSdFIE=" providerId="None" clId="Web-{5ABF8A58-4BED-4D85-A50F-C84379C5B356}" dt="2021-07-29T21:28:50.420" v="0"/>
          <ac:picMkLst>
            <pc:docMk/>
            <pc:sldMk cId="3360581376" sldId="257"/>
            <ac:picMk id="4" creationId="{00000000-0000-0000-0000-000000000000}"/>
          </ac:picMkLst>
        </pc:pic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1328864725" sldId="258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1328864725" sldId="258"/>
            <ac:spMk id="2" creationId="{703A7995-CF93-4280-9253-53B4280AC362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930897255" sldId="259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930897255" sldId="259"/>
            <ac:spMk id="3" creationId="{2EFE8B57-0F9D-43A0-BA88-21590BA72215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17.156" v="9" actId="1076"/>
        <pc:sldMkLst>
          <pc:docMk/>
          <pc:sldMk cId="3994676733" sldId="260"/>
        </pc:sldMkLst>
        <pc:spChg chg="add mod">
          <ac:chgData name="Crystal Cory" userId="6v2aH+N3s+SjdY2vM0Ej7S+VHf8xwSbt5Kq4rWSdFIE=" providerId="None" clId="Web-{5ABF8A58-4BED-4D85-A50F-C84379C5B356}" dt="2021-07-29T21:34:17.156" v="9" actId="1076"/>
          <ac:spMkLst>
            <pc:docMk/>
            <pc:sldMk cId="3994676733" sldId="260"/>
            <ac:spMk id="4" creationId="{DAF182DE-7D4D-4578-B584-5FB6267C45EA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27.797" v="10" actId="1076"/>
        <pc:sldMkLst>
          <pc:docMk/>
          <pc:sldMk cId="1284595230" sldId="261"/>
        </pc:sldMkLst>
        <pc:spChg chg="add mod">
          <ac:chgData name="Crystal Cory" userId="6v2aH+N3s+SjdY2vM0Ej7S+VHf8xwSbt5Kq4rWSdFIE=" providerId="None" clId="Web-{5ABF8A58-4BED-4D85-A50F-C84379C5B356}" dt="2021-07-29T21:34:27.797" v="10" actId="1076"/>
          <ac:spMkLst>
            <pc:docMk/>
            <pc:sldMk cId="1284595230" sldId="261"/>
            <ac:spMk id="3" creationId="{C75262C0-BE74-4FCA-B370-E06726EFC7AB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6.469" v="7"/>
        <pc:sldMkLst>
          <pc:docMk/>
          <pc:sldMk cId="3829928150" sldId="263"/>
        </pc:sldMkLst>
        <pc:spChg chg="add mod">
          <ac:chgData name="Crystal Cory" userId="6v2aH+N3s+SjdY2vM0Ej7S+VHf8xwSbt5Kq4rWSdFIE=" providerId="None" clId="Web-{5ABF8A58-4BED-4D85-A50F-C84379C5B356}" dt="2021-07-29T21:34:06.469" v="7"/>
          <ac:spMkLst>
            <pc:docMk/>
            <pc:sldMk cId="3829928150" sldId="263"/>
            <ac:spMk id="5" creationId="{73408246-92A1-4A88-8528-3C8489674F5B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4141394894" sldId="265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4141394894" sldId="265"/>
            <ac:spMk id="4" creationId="{CEAC0A28-B3F8-45EF-9C90-831D113AFF33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26898625" sldId="266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26898625" sldId="266"/>
            <ac:spMk id="4" creationId="{23518422-EE60-4E70-9866-40479C8D133C}"/>
          </ac:spMkLst>
        </pc:spChg>
        <pc:spChg chg="mod">
          <ac:chgData name="Crystal Cory" userId="6v2aH+N3s+SjdY2vM0Ej7S+VHf8xwSbt5Kq4rWSdFIE=" providerId="None" clId="Web-{5ABF8A58-4BED-4D85-A50F-C84379C5B356}" dt="2021-07-29T21:32:56.812" v="6" actId="20577"/>
          <ac:spMkLst>
            <pc:docMk/>
            <pc:sldMk cId="326898625" sldId="266"/>
            <ac:spMk id="5" creationId="{00000000-0000-0000-0000-000000000000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2477392194" sldId="267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2477392194" sldId="267"/>
            <ac:spMk id="2" creationId="{7AB3B8AF-4B38-4380-AF92-813E2F1405B7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510628437" sldId="269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510628437" sldId="269"/>
            <ac:spMk id="3" creationId="{11BCF223-755E-4A85-90FC-80947AFA09B1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134976146" sldId="272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134976146" sldId="272"/>
            <ac:spMk id="3" creationId="{DDAC69A8-385A-41CD-9D96-D478302B0ED3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34.453" v="11" actId="1076"/>
        <pc:sldMkLst>
          <pc:docMk/>
          <pc:sldMk cId="1327463991" sldId="274"/>
        </pc:sldMkLst>
        <pc:spChg chg="add mod">
          <ac:chgData name="Crystal Cory" userId="6v2aH+N3s+SjdY2vM0Ej7S+VHf8xwSbt5Kq4rWSdFIE=" providerId="None" clId="Web-{5ABF8A58-4BED-4D85-A50F-C84379C5B356}" dt="2021-07-29T21:34:34.453" v="11" actId="1076"/>
          <ac:spMkLst>
            <pc:docMk/>
            <pc:sldMk cId="1327463991" sldId="274"/>
            <ac:spMk id="3" creationId="{467BF57C-2A2A-43C4-A127-0D0204B376C2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1124106376" sldId="275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1124106376" sldId="275"/>
            <ac:spMk id="4" creationId="{2560103B-31AC-4586-9586-A4DA76FC5826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2815691205" sldId="276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2815691205" sldId="276"/>
            <ac:spMk id="3" creationId="{3C20A4FE-46D0-4653-B2A3-87CA006EAD32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41.469" v="12" actId="1076"/>
        <pc:sldMkLst>
          <pc:docMk/>
          <pc:sldMk cId="1037450419" sldId="277"/>
        </pc:sldMkLst>
        <pc:spChg chg="add mod">
          <ac:chgData name="Crystal Cory" userId="6v2aH+N3s+SjdY2vM0Ej7S+VHf8xwSbt5Kq4rWSdFIE=" providerId="None" clId="Web-{5ABF8A58-4BED-4D85-A50F-C84379C5B356}" dt="2021-07-29T21:34:41.469" v="12" actId="1076"/>
          <ac:spMkLst>
            <pc:docMk/>
            <pc:sldMk cId="1037450419" sldId="277"/>
            <ac:spMk id="3" creationId="{06C840C9-D827-4248-B2B4-559E679BC18D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47.828" v="13" actId="1076"/>
        <pc:sldMkLst>
          <pc:docMk/>
          <pc:sldMk cId="1209131431" sldId="281"/>
        </pc:sldMkLst>
        <pc:spChg chg="add mod">
          <ac:chgData name="Crystal Cory" userId="6v2aH+N3s+SjdY2vM0Ej7S+VHf8xwSbt5Kq4rWSdFIE=" providerId="None" clId="Web-{5ABF8A58-4BED-4D85-A50F-C84379C5B356}" dt="2021-07-29T21:34:47.828" v="13" actId="1076"/>
          <ac:spMkLst>
            <pc:docMk/>
            <pc:sldMk cId="1209131431" sldId="281"/>
            <ac:spMk id="3" creationId="{92DCC8DC-1C6A-49F4-AA27-8B7539F0F7DA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080280922" sldId="282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080280922" sldId="282"/>
            <ac:spMk id="2" creationId="{ADEC87F2-65EB-44DC-B5AE-3D751226855C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667616440" sldId="283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667616440" sldId="283"/>
            <ac:spMk id="5" creationId="{066DE74C-949C-4ABA-8B33-03DB6EDB476F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2954468203" sldId="286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2954468203" sldId="286"/>
            <ac:spMk id="2" creationId="{C8A94002-366D-4E89-8CB4-7E7CCA3B5B54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1171231218" sldId="287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1171231218" sldId="287"/>
            <ac:spMk id="3" creationId="{6417815B-741F-49EE-B61E-7725B62B628E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1791310853" sldId="288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1791310853" sldId="288"/>
            <ac:spMk id="3" creationId="{5884CC68-BA6D-4291-B290-55B422CC871E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866016695" sldId="289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866016695" sldId="289"/>
            <ac:spMk id="5" creationId="{D1668B52-ED5D-4831-ABBB-E75AAE55041B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210173769" sldId="290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210173769" sldId="290"/>
            <ac:spMk id="2" creationId="{FDF3CA28-3CF2-472E-9DCE-3960421C84F0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3011755403" sldId="291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3011755403" sldId="291"/>
            <ac:spMk id="5" creationId="{D9F72A56-FC27-48AB-AF77-7328C98CB511}"/>
          </ac:spMkLst>
        </pc:spChg>
      </pc:sldChg>
      <pc:sldChg chg="addSp modSp">
        <pc:chgData name="Crystal Cory" userId="6v2aH+N3s+SjdY2vM0Ej7S+VHf8xwSbt5Kq4rWSdFIE=" providerId="None" clId="Web-{5ABF8A58-4BED-4D85-A50F-C84379C5B356}" dt="2021-07-29T21:34:09.500" v="8"/>
        <pc:sldMkLst>
          <pc:docMk/>
          <pc:sldMk cId="997608184" sldId="292"/>
        </pc:sldMkLst>
        <pc:spChg chg="add mod">
          <ac:chgData name="Crystal Cory" userId="6v2aH+N3s+SjdY2vM0Ej7S+VHf8xwSbt5Kq4rWSdFIE=" providerId="None" clId="Web-{5ABF8A58-4BED-4D85-A50F-C84379C5B356}" dt="2021-07-29T21:34:09.500" v="8"/>
          <ac:spMkLst>
            <pc:docMk/>
            <pc:sldMk cId="997608184" sldId="292"/>
            <ac:spMk id="4" creationId="{EFC25445-6FEA-4CA0-8F18-90CD0AC17014}"/>
          </ac:spMkLst>
        </pc:spChg>
      </pc:sldChg>
      <pc:sldMasterChg chg="mod modSldLayout">
        <pc:chgData name="Crystal Cory" userId="6v2aH+N3s+SjdY2vM0Ej7S+VHf8xwSbt5Kq4rWSdFIE=" providerId="None" clId="Web-{5ABF8A58-4BED-4D85-A50F-C84379C5B356}" dt="2021-07-29T21:34:09.500" v="8"/>
        <pc:sldMasterMkLst>
          <pc:docMk/>
          <pc:sldMasterMk cId="4030663105" sldId="2147483648"/>
        </pc:sldMasterMkLst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1939710016" sldId="2147483649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1079937592" sldId="2147483650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3714997034" sldId="2147483651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1611609664" sldId="2147483652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1389979758" sldId="2147483653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1769988893" sldId="2147483654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1548237684" sldId="2147483655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53410343" sldId="2147483656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341379822" sldId="2147483657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2902820470" sldId="2147483658"/>
          </pc:sldLayoutMkLst>
        </pc:sldLayoutChg>
        <pc:sldLayoutChg chg="mod">
          <pc:chgData name="Crystal Cory" userId="6v2aH+N3s+SjdY2vM0Ej7S+VHf8xwSbt5Kq4rWSdFIE=" providerId="None" clId="Web-{5ABF8A58-4BED-4D85-A50F-C84379C5B356}" dt="2021-07-29T21:34:09.500" v="8"/>
          <pc:sldLayoutMkLst>
            <pc:docMk/>
            <pc:sldMasterMk cId="4030663105" sldId="2147483648"/>
            <pc:sldLayoutMk cId="714120712" sldId="2147483659"/>
          </pc:sldLayoutMkLst>
        </pc:sldLayoutChg>
      </pc:sldMasterChg>
    </pc:docChg>
  </pc:docChgLst>
  <pc:docChgLst>
    <pc:chgData name="Crystal Cory" userId="6v2aH+N3s+SjdY2vM0Ej7S+VHf8xwSbt5Kq4rWSdFIE=" providerId="None" clId="Web-{3589245B-C502-4ACE-B790-B67344813E16}"/>
    <pc:docChg chg="addSld modSld sldOrd">
      <pc:chgData name="Crystal Cory" userId="6v2aH+N3s+SjdY2vM0Ej7S+VHf8xwSbt5Kq4rWSdFIE=" providerId="None" clId="Web-{3589245B-C502-4ACE-B790-B67344813E16}" dt="2021-07-20T16:39:28.534" v="127"/>
      <pc:docMkLst>
        <pc:docMk/>
      </pc:docMkLst>
      <pc:sldChg chg="modSp">
        <pc:chgData name="Crystal Cory" userId="6v2aH+N3s+SjdY2vM0Ej7S+VHf8xwSbt5Kq4rWSdFIE=" providerId="None" clId="Web-{3589245B-C502-4ACE-B790-B67344813E16}" dt="2021-07-20T16:33:26.587" v="19" actId="20577"/>
        <pc:sldMkLst>
          <pc:docMk/>
          <pc:sldMk cId="1284595230" sldId="261"/>
        </pc:sldMkLst>
        <pc:spChg chg="mod">
          <ac:chgData name="Crystal Cory" userId="6v2aH+N3s+SjdY2vM0Ej7S+VHf8xwSbt5Kq4rWSdFIE=" providerId="None" clId="Web-{3589245B-C502-4ACE-B790-B67344813E16}" dt="2021-07-20T16:33:26.587" v="19" actId="20577"/>
          <ac:spMkLst>
            <pc:docMk/>
            <pc:sldMk cId="1284595230" sldId="261"/>
            <ac:spMk id="2" creationId="{00000000-0000-0000-0000-000000000000}"/>
          </ac:spMkLst>
        </pc:spChg>
      </pc:sldChg>
      <pc:sldChg chg="delSp modSp">
        <pc:chgData name="Crystal Cory" userId="6v2aH+N3s+SjdY2vM0Ej7S+VHf8xwSbt5Kq4rWSdFIE=" providerId="None" clId="Web-{3589245B-C502-4ACE-B790-B67344813E16}" dt="2021-07-20T16:34:26.620" v="21"/>
        <pc:sldMkLst>
          <pc:docMk/>
          <pc:sldMk cId="1124106376" sldId="275"/>
        </pc:sldMkLst>
        <pc:spChg chg="del mod">
          <ac:chgData name="Crystal Cory" userId="6v2aH+N3s+SjdY2vM0Ej7S+VHf8xwSbt5Kq4rWSdFIE=" providerId="None" clId="Web-{3589245B-C502-4ACE-B790-B67344813E16}" dt="2021-07-20T16:34:26.620" v="21"/>
          <ac:spMkLst>
            <pc:docMk/>
            <pc:sldMk cId="1124106376" sldId="275"/>
            <ac:spMk id="4" creationId="{00000000-0000-0000-0000-000000000000}"/>
          </ac:spMkLst>
        </pc:spChg>
      </pc:sldChg>
      <pc:sldChg chg="addSp delSp modSp mod modClrScheme chgLayout">
        <pc:chgData name="Crystal Cory" userId="6v2aH+N3s+SjdY2vM0Ej7S+VHf8xwSbt5Kq4rWSdFIE=" providerId="None" clId="Web-{3589245B-C502-4ACE-B790-B67344813E16}" dt="2021-07-20T16:37:56.454" v="41"/>
        <pc:sldMkLst>
          <pc:docMk/>
          <pc:sldMk cId="869607470" sldId="280"/>
        </pc:sldMkLst>
        <pc:spChg chg="add del mod ord">
          <ac:chgData name="Crystal Cory" userId="6v2aH+N3s+SjdY2vM0Ej7S+VHf8xwSbt5Kq4rWSdFIE=" providerId="None" clId="Web-{3589245B-C502-4ACE-B790-B67344813E16}" dt="2021-07-20T16:37:56.454" v="41"/>
          <ac:spMkLst>
            <pc:docMk/>
            <pc:sldMk cId="869607470" sldId="280"/>
            <ac:spMk id="8" creationId="{B65516CC-EF75-4952-8E64-EA29DACC5FCF}"/>
          </ac:spMkLst>
        </pc:spChg>
        <pc:spChg chg="add del mod ord">
          <ac:chgData name="Crystal Cory" userId="6v2aH+N3s+SjdY2vM0Ej7S+VHf8xwSbt5Kq4rWSdFIE=" providerId="None" clId="Web-{3589245B-C502-4ACE-B790-B67344813E16}" dt="2021-07-20T16:37:56.454" v="41"/>
          <ac:spMkLst>
            <pc:docMk/>
            <pc:sldMk cId="869607470" sldId="280"/>
            <ac:spMk id="9" creationId="{25FAD2E5-E19B-495A-9BA8-860476B03AEC}"/>
          </ac:spMkLst>
        </pc:spChg>
        <pc:spChg chg="add del mod ord">
          <ac:chgData name="Crystal Cory" userId="6v2aH+N3s+SjdY2vM0Ej7S+VHf8xwSbt5Kq4rWSdFIE=" providerId="None" clId="Web-{3589245B-C502-4ACE-B790-B67344813E16}" dt="2021-07-20T16:37:56.454" v="41"/>
          <ac:spMkLst>
            <pc:docMk/>
            <pc:sldMk cId="869607470" sldId="280"/>
            <ac:spMk id="10" creationId="{E07071F1-1A5D-48B4-9B4E-ADC5AF072560}"/>
          </ac:spMkLst>
        </pc:spChg>
      </pc:sldChg>
      <pc:sldChg chg="ord">
        <pc:chgData name="Crystal Cory" userId="6v2aH+N3s+SjdY2vM0Ej7S+VHf8xwSbt5Kq4rWSdFIE=" providerId="None" clId="Web-{3589245B-C502-4ACE-B790-B67344813E16}" dt="2021-07-20T16:39:28.534" v="127"/>
        <pc:sldMkLst>
          <pc:docMk/>
          <pc:sldMk cId="1791310853" sldId="288"/>
        </pc:sldMkLst>
      </pc:sldChg>
      <pc:sldChg chg="modSp add ord replId">
        <pc:chgData name="Crystal Cory" userId="6v2aH+N3s+SjdY2vM0Ej7S+VHf8xwSbt5Kq4rWSdFIE=" providerId="None" clId="Web-{3589245B-C502-4ACE-B790-B67344813E16}" dt="2021-07-20T16:39:27.706" v="126" actId="20577"/>
        <pc:sldMkLst>
          <pc:docMk/>
          <pc:sldMk cId="866016695" sldId="289"/>
        </pc:sldMkLst>
        <pc:spChg chg="mod">
          <ac:chgData name="Crystal Cory" userId="6v2aH+N3s+SjdY2vM0Ej7S+VHf8xwSbt5Kq4rWSdFIE=" providerId="None" clId="Web-{3589245B-C502-4ACE-B790-B67344813E16}" dt="2021-07-20T16:38:35.689" v="77" actId="20577"/>
          <ac:spMkLst>
            <pc:docMk/>
            <pc:sldMk cId="866016695" sldId="289"/>
            <ac:spMk id="2" creationId="{00000000-0000-0000-0000-000000000000}"/>
          </ac:spMkLst>
        </pc:spChg>
        <pc:spChg chg="mod">
          <ac:chgData name="Crystal Cory" userId="6v2aH+N3s+SjdY2vM0Ej7S+VHf8xwSbt5Kq4rWSdFIE=" providerId="None" clId="Web-{3589245B-C502-4ACE-B790-B67344813E16}" dt="2021-07-20T16:39:27.706" v="126" actId="20577"/>
          <ac:spMkLst>
            <pc:docMk/>
            <pc:sldMk cId="866016695" sldId="289"/>
            <ac:spMk id="3" creationId="{00000000-0000-0000-0000-000000000000}"/>
          </ac:spMkLst>
        </pc:spChg>
      </pc:sldChg>
    </pc:docChg>
  </pc:docChgLst>
  <pc:docChgLst>
    <pc:chgData name="Crystal Cory" clId="Web-{445F17A6-CBE1-4C44-9B99-72ED18D7AD5B}"/>
    <pc:docChg chg="modSld">
      <pc:chgData name="Crystal Cory" userId="" providerId="" clId="Web-{445F17A6-CBE1-4C44-9B99-72ED18D7AD5B}" dt="2021-07-28T19:05:21.536" v="4"/>
      <pc:docMkLst>
        <pc:docMk/>
      </pc:docMkLst>
      <pc:sldChg chg="mod setBg">
        <pc:chgData name="Crystal Cory" userId="" providerId="" clId="Web-{445F17A6-CBE1-4C44-9B99-72ED18D7AD5B}" dt="2021-07-28T19:05:21.536" v="4"/>
        <pc:sldMkLst>
          <pc:docMk/>
          <pc:sldMk cId="3134976146" sldId="272"/>
        </pc:sldMkLst>
      </pc:sldChg>
      <pc:sldChg chg="addSp modSp mod modClrScheme chgLayout">
        <pc:chgData name="Crystal Cory" userId="" providerId="" clId="Web-{445F17A6-CBE1-4C44-9B99-72ED18D7AD5B}" dt="2021-07-28T19:05:00.583" v="3" actId="20577"/>
        <pc:sldMkLst>
          <pc:docMk/>
          <pc:sldMk cId="1171231218" sldId="287"/>
        </pc:sldMkLst>
        <pc:spChg chg="mod ord">
          <ac:chgData name="Crystal Cory" userId="" providerId="" clId="Web-{445F17A6-CBE1-4C44-9B99-72ED18D7AD5B}" dt="2021-07-28T19:04:53.817" v="0"/>
          <ac:spMkLst>
            <pc:docMk/>
            <pc:sldMk cId="1171231218" sldId="287"/>
            <ac:spMk id="2" creationId="{00000000-0000-0000-0000-000000000000}"/>
          </ac:spMkLst>
        </pc:spChg>
        <pc:spChg chg="add mod ord">
          <ac:chgData name="Crystal Cory" userId="" providerId="" clId="Web-{445F17A6-CBE1-4C44-9B99-72ED18D7AD5B}" dt="2021-07-28T19:04:53.817" v="0"/>
          <ac:spMkLst>
            <pc:docMk/>
            <pc:sldMk cId="1171231218" sldId="287"/>
            <ac:spMk id="3" creationId="{A4C7497E-D742-4D30-B2C6-A8DDC27530C3}"/>
          </ac:spMkLst>
        </pc:spChg>
        <pc:spChg chg="mod ord">
          <ac:chgData name="Crystal Cory" userId="" providerId="" clId="Web-{445F17A6-CBE1-4C44-9B99-72ED18D7AD5B}" dt="2021-07-28T19:05:00.583" v="3" actId="20577"/>
          <ac:spMkLst>
            <pc:docMk/>
            <pc:sldMk cId="1171231218" sldId="287"/>
            <ac:spMk id="4" creationId="{00000000-0000-0000-0000-000000000000}"/>
          </ac:spMkLst>
        </pc:spChg>
      </pc:sldChg>
    </pc:docChg>
  </pc:docChgLst>
  <pc:docChgLst>
    <pc:chgData name="Crystal Cory" userId="6v2aH+N3s+SjdY2vM0Ej7S+VHf8xwSbt5Kq4rWSdFIE=" providerId="None" clId="Web-{1D4677AF-A9C5-4DAB-BECD-DEAD6518EE43}"/>
    <pc:docChg chg="modSld">
      <pc:chgData name="Crystal Cory" userId="6v2aH+N3s+SjdY2vM0Ej7S+VHf8xwSbt5Kq4rWSdFIE=" providerId="None" clId="Web-{1D4677AF-A9C5-4DAB-BECD-DEAD6518EE43}" dt="2021-07-28T20:10:22.464" v="15" actId="14100"/>
      <pc:docMkLst>
        <pc:docMk/>
      </pc:docMkLst>
      <pc:sldChg chg="addSp modSp mod modClrScheme chgLayout">
        <pc:chgData name="Crystal Cory" userId="6v2aH+N3s+SjdY2vM0Ej7S+VHf8xwSbt5Kq4rWSdFIE=" providerId="None" clId="Web-{1D4677AF-A9C5-4DAB-BECD-DEAD6518EE43}" dt="2021-07-28T20:10:22.464" v="15" actId="14100"/>
        <pc:sldMkLst>
          <pc:docMk/>
          <pc:sldMk cId="326898625" sldId="266"/>
        </pc:sldMkLst>
        <pc:spChg chg="mod ord">
          <ac:chgData name="Crystal Cory" userId="6v2aH+N3s+SjdY2vM0Ej7S+VHf8xwSbt5Kq4rWSdFIE=" providerId="None" clId="Web-{1D4677AF-A9C5-4DAB-BECD-DEAD6518EE43}" dt="2021-07-28T20:10:22.464" v="15" actId="14100"/>
          <ac:spMkLst>
            <pc:docMk/>
            <pc:sldMk cId="326898625" sldId="266"/>
            <ac:spMk id="2" creationId="{00000000-0000-0000-0000-000000000000}"/>
          </ac:spMkLst>
        </pc:spChg>
        <pc:spChg chg="add mod ord">
          <ac:chgData name="Crystal Cory" userId="6v2aH+N3s+SjdY2vM0Ej7S+VHf8xwSbt5Kq4rWSdFIE=" providerId="None" clId="Web-{1D4677AF-A9C5-4DAB-BECD-DEAD6518EE43}" dt="2021-07-28T20:10:11.714" v="14" actId="20577"/>
          <ac:spMkLst>
            <pc:docMk/>
            <pc:sldMk cId="326898625" sldId="266"/>
            <ac:spMk id="3" creationId="{7FD6E0CC-4C7B-447B-A614-379A9E651EDA}"/>
          </ac:spMkLst>
        </pc:spChg>
        <pc:spChg chg="mod ord">
          <ac:chgData name="Crystal Cory" userId="6v2aH+N3s+SjdY2vM0Ej7S+VHf8xwSbt5Kq4rWSdFIE=" providerId="None" clId="Web-{1D4677AF-A9C5-4DAB-BECD-DEAD6518EE43}" dt="2021-07-28T20:09:01.010" v="11" actId="20577"/>
          <ac:spMkLst>
            <pc:docMk/>
            <pc:sldMk cId="326898625" sldId="266"/>
            <ac:spMk id="5" creationId="{00000000-0000-0000-0000-000000000000}"/>
          </ac:spMkLst>
        </pc:spChg>
      </pc:sldChg>
    </pc:docChg>
  </pc:docChgLst>
  <pc:docChgLst>
    <pc:chgData name="Crystal Cory" userId="6v2aH+N3s+SjdY2vM0Ej7S+VHf8xwSbt5Kq4rWSdFIE=" providerId="None" clId="Web-{68E89CFD-3621-432C-985B-789132E368B3}"/>
    <pc:docChg chg="delSld">
      <pc:chgData name="Crystal Cory" userId="6v2aH+N3s+SjdY2vM0Ej7S+VHf8xwSbt5Kq4rWSdFIE=" providerId="None" clId="Web-{68E89CFD-3621-432C-985B-789132E368B3}" dt="2021-07-28T19:15:16.723" v="0"/>
      <pc:docMkLst>
        <pc:docMk/>
      </pc:docMkLst>
      <pc:sldChg chg="del">
        <pc:chgData name="Crystal Cory" userId="6v2aH+N3s+SjdY2vM0Ej7S+VHf8xwSbt5Kq4rWSdFIE=" providerId="None" clId="Web-{68E89CFD-3621-432C-985B-789132E368B3}" dt="2021-07-28T19:15:16.723" v="0"/>
        <pc:sldMkLst>
          <pc:docMk/>
          <pc:sldMk cId="929646023" sldId="292"/>
        </pc:sldMkLst>
      </pc:sldChg>
    </pc:docChg>
  </pc:docChgLst>
  <pc:docChgLst>
    <pc:chgData name="Crystal Cory" userId="6v2aH+N3s+SjdY2vM0Ej7S+VHf8xwSbt5Kq4rWSdFIE=" providerId="None" clId="Web-{1B6280AD-7D88-4C97-956F-00A493C8E24C}"/>
    <pc:docChg chg="addSld delSld modSld sldOrd">
      <pc:chgData name="Crystal Cory" userId="6v2aH+N3s+SjdY2vM0Ej7S+VHf8xwSbt5Kq4rWSdFIE=" providerId="None" clId="Web-{1B6280AD-7D88-4C97-956F-00A493C8E24C}" dt="2021-07-28T20:56:09.583" v="17" actId="20577"/>
      <pc:docMkLst>
        <pc:docMk/>
      </pc:docMkLst>
      <pc:sldChg chg="addSp delSp modSp">
        <pc:chgData name="Crystal Cory" userId="6v2aH+N3s+SjdY2vM0Ej7S+VHf8xwSbt5Kq4rWSdFIE=" providerId="None" clId="Web-{1B6280AD-7D88-4C97-956F-00A493C8E24C}" dt="2021-07-28T20:54:59.126" v="3"/>
        <pc:sldMkLst>
          <pc:docMk/>
          <pc:sldMk cId="2477392194" sldId="267"/>
        </pc:sldMkLst>
        <pc:spChg chg="del">
          <ac:chgData name="Crystal Cory" userId="6v2aH+N3s+SjdY2vM0Ej7S+VHf8xwSbt5Kq4rWSdFIE=" providerId="None" clId="Web-{1B6280AD-7D88-4C97-956F-00A493C8E24C}" dt="2021-07-28T20:54:46.328" v="1"/>
          <ac:spMkLst>
            <pc:docMk/>
            <pc:sldMk cId="2477392194" sldId="267"/>
            <ac:spMk id="2" creationId="{00000000-0000-0000-0000-000000000000}"/>
          </ac:spMkLst>
        </pc:spChg>
        <pc:spChg chg="del">
          <ac:chgData name="Crystal Cory" userId="6v2aH+N3s+SjdY2vM0Ej7S+VHf8xwSbt5Kq4rWSdFIE=" providerId="None" clId="Web-{1B6280AD-7D88-4C97-956F-00A493C8E24C}" dt="2021-07-28T20:54:59.126" v="3"/>
          <ac:spMkLst>
            <pc:docMk/>
            <pc:sldMk cId="2477392194" sldId="267"/>
            <ac:spMk id="3" creationId="{00000000-0000-0000-0000-000000000000}"/>
          </ac:spMkLst>
        </pc:spChg>
        <pc:spChg chg="add">
          <ac:chgData name="Crystal Cory" userId="6v2aH+N3s+SjdY2vM0Ej7S+VHf8xwSbt5Kq4rWSdFIE=" providerId="None" clId="Web-{1B6280AD-7D88-4C97-956F-00A493C8E24C}" dt="2021-07-28T20:54:41.781" v="0"/>
          <ac:spMkLst>
            <pc:docMk/>
            <pc:sldMk cId="2477392194" sldId="267"/>
            <ac:spMk id="4" creationId="{820172F6-9311-41B2-A927-E6ECB6426728}"/>
          </ac:spMkLst>
        </pc:spChg>
        <pc:spChg chg="add">
          <ac:chgData name="Crystal Cory" userId="6v2aH+N3s+SjdY2vM0Ej7S+VHf8xwSbt5Kq4rWSdFIE=" providerId="None" clId="Web-{1B6280AD-7D88-4C97-956F-00A493C8E24C}" dt="2021-07-28T20:54:41.781" v="0"/>
          <ac:spMkLst>
            <pc:docMk/>
            <pc:sldMk cId="2477392194" sldId="267"/>
            <ac:spMk id="5" creationId="{539C2398-F59A-4F8C-94D4-21F05040002F}"/>
          </ac:spMkLst>
        </pc:spChg>
        <pc:spChg chg="add">
          <ac:chgData name="Crystal Cory" userId="6v2aH+N3s+SjdY2vM0Ej7S+VHf8xwSbt5Kq4rWSdFIE=" providerId="None" clId="Web-{1B6280AD-7D88-4C97-956F-00A493C8E24C}" dt="2021-07-28T20:54:41.781" v="0"/>
          <ac:spMkLst>
            <pc:docMk/>
            <pc:sldMk cId="2477392194" sldId="267"/>
            <ac:spMk id="7" creationId="{694BD05C-059B-40D6-B94D-0921EB153E6B}"/>
          </ac:spMkLst>
        </pc:spChg>
        <pc:spChg chg="add del mod">
          <ac:chgData name="Crystal Cory" userId="6v2aH+N3s+SjdY2vM0Ej7S+VHf8xwSbt5Kq4rWSdFIE=" providerId="None" clId="Web-{1B6280AD-7D88-4C97-956F-00A493C8E24C}" dt="2021-07-28T20:54:51.547" v="2"/>
          <ac:spMkLst>
            <pc:docMk/>
            <pc:sldMk cId="2477392194" sldId="267"/>
            <ac:spMk id="9" creationId="{9A06B8D4-14ED-46EB-B6AB-9B4B21109F2A}"/>
          </ac:spMkLst>
        </pc:spChg>
        <pc:picChg chg="add">
          <ac:chgData name="Crystal Cory" userId="6v2aH+N3s+SjdY2vM0Ej7S+VHf8xwSbt5Kq4rWSdFIE=" providerId="None" clId="Web-{1B6280AD-7D88-4C97-956F-00A493C8E24C}" dt="2021-07-28T20:54:41.781" v="0"/>
          <ac:picMkLst>
            <pc:docMk/>
            <pc:sldMk cId="2477392194" sldId="267"/>
            <ac:picMk id="6" creationId="{56A827C1-3667-4ED3-BB2A-0285930B66D6}"/>
          </ac:picMkLst>
        </pc:picChg>
      </pc:sldChg>
      <pc:sldChg chg="del">
        <pc:chgData name="Crystal Cory" userId="6v2aH+N3s+SjdY2vM0Ej7S+VHf8xwSbt5Kq4rWSdFIE=" providerId="None" clId="Web-{1B6280AD-7D88-4C97-956F-00A493C8E24C}" dt="2021-07-28T20:55:17.205" v="6"/>
        <pc:sldMkLst>
          <pc:docMk/>
          <pc:sldMk cId="1934733567" sldId="270"/>
        </pc:sldMkLst>
      </pc:sldChg>
      <pc:sldChg chg="addSp delSp modSp add mod ord replId modClrScheme chgLayout">
        <pc:chgData name="Crystal Cory" userId="6v2aH+N3s+SjdY2vM0Ej7S+VHf8xwSbt5Kq4rWSdFIE=" providerId="None" clId="Web-{1B6280AD-7D88-4C97-956F-00A493C8E24C}" dt="2021-07-28T20:56:09.583" v="17" actId="20577"/>
        <pc:sldMkLst>
          <pc:docMk/>
          <pc:sldMk cId="997608184" sldId="292"/>
        </pc:sldMkLst>
        <pc:spChg chg="mod ord">
          <ac:chgData name="Crystal Cory" userId="6v2aH+N3s+SjdY2vM0Ej7S+VHf8xwSbt5Kq4rWSdFIE=" providerId="None" clId="Web-{1B6280AD-7D88-4C97-956F-00A493C8E24C}" dt="2021-07-28T20:55:48.035" v="10" actId="20577"/>
          <ac:spMkLst>
            <pc:docMk/>
            <pc:sldMk cId="997608184" sldId="292"/>
            <ac:spMk id="2" creationId="{00000000-0000-0000-0000-000000000000}"/>
          </ac:spMkLst>
        </pc:spChg>
        <pc:spChg chg="add mod ord">
          <ac:chgData name="Crystal Cory" userId="6v2aH+N3s+SjdY2vM0Ej7S+VHf8xwSbt5Kq4rWSdFIE=" providerId="None" clId="Web-{1B6280AD-7D88-4C97-956F-00A493C8E24C}" dt="2021-07-28T20:56:09.583" v="17" actId="20577"/>
          <ac:spMkLst>
            <pc:docMk/>
            <pc:sldMk cId="997608184" sldId="292"/>
            <ac:spMk id="3" creationId="{3F6DF69A-8E71-4016-98E0-76A0600183CB}"/>
          </ac:spMkLst>
        </pc:spChg>
        <pc:picChg chg="del">
          <ac:chgData name="Crystal Cory" userId="6v2aH+N3s+SjdY2vM0Ej7S+VHf8xwSbt5Kq4rWSdFIE=" providerId="None" clId="Web-{1B6280AD-7D88-4C97-956F-00A493C8E24C}" dt="2021-07-28T20:55:20.455" v="7"/>
          <ac:picMkLst>
            <pc:docMk/>
            <pc:sldMk cId="997608184" sldId="292"/>
            <ac:picMk id="5" creationId="{00000000-0000-0000-0000-000000000000}"/>
          </ac:picMkLst>
        </pc:picChg>
      </pc:sldChg>
    </pc:docChg>
  </pc:docChgLst>
  <pc:docChgLst>
    <pc:chgData name="Crystal Cory" userId="6v2aH+N3s+SjdY2vM0Ej7S+VHf8xwSbt5Kq4rWSdFIE=" providerId="None" clId="Web-{445F17A6-CBE1-4C44-9B99-72ED18D7AD5B}"/>
    <pc:docChg chg="addSld delSld modSld">
      <pc:chgData name="Crystal Cory" userId="6v2aH+N3s+SjdY2vM0Ej7S+VHf8xwSbt5Kq4rWSdFIE=" providerId="None" clId="Web-{445F17A6-CBE1-4C44-9B99-72ED18D7AD5B}" dt="2021-07-28T17:44:02.094" v="263" actId="20577"/>
      <pc:docMkLst>
        <pc:docMk/>
      </pc:docMkLst>
      <pc:sldChg chg="modSp">
        <pc:chgData name="Crystal Cory" userId="6v2aH+N3s+SjdY2vM0Ej7S+VHf8xwSbt5Kq4rWSdFIE=" providerId="None" clId="Web-{445F17A6-CBE1-4C44-9B99-72ED18D7AD5B}" dt="2021-07-28T17:22:18.383" v="0"/>
        <pc:sldMkLst>
          <pc:docMk/>
          <pc:sldMk cId="3360581376" sldId="257"/>
        </pc:sldMkLst>
        <pc:picChg chg="mod">
          <ac:chgData name="Crystal Cory" userId="6v2aH+N3s+SjdY2vM0Ej7S+VHf8xwSbt5Kq4rWSdFIE=" providerId="None" clId="Web-{445F17A6-CBE1-4C44-9B99-72ED18D7AD5B}" dt="2021-07-28T17:22:18.383" v="0"/>
          <ac:picMkLst>
            <pc:docMk/>
            <pc:sldMk cId="3360581376" sldId="257"/>
            <ac:picMk id="4" creationId="{00000000-0000-0000-0000-000000000000}"/>
          </ac:picMkLst>
        </pc:picChg>
      </pc:sldChg>
      <pc:sldChg chg="modSp">
        <pc:chgData name="Crystal Cory" userId="6v2aH+N3s+SjdY2vM0Ej7S+VHf8xwSbt5Kq4rWSdFIE=" providerId="None" clId="Web-{445F17A6-CBE1-4C44-9B99-72ED18D7AD5B}" dt="2021-07-28T17:37:39.357" v="70"/>
        <pc:sldMkLst>
          <pc:docMk/>
          <pc:sldMk cId="1328864725" sldId="258"/>
        </pc:sldMkLst>
        <pc:picChg chg="mod">
          <ac:chgData name="Crystal Cory" userId="6v2aH+N3s+SjdY2vM0Ej7S+VHf8xwSbt5Kq4rWSdFIE=" providerId="None" clId="Web-{445F17A6-CBE1-4C44-9B99-72ED18D7AD5B}" dt="2021-07-28T17:37:39.357" v="70"/>
          <ac:picMkLst>
            <pc:docMk/>
            <pc:sldMk cId="1328864725" sldId="258"/>
            <ac:picMk id="16" creationId="{00000000-0000-0000-0000-000000000000}"/>
          </ac:picMkLst>
        </pc:picChg>
      </pc:sldChg>
      <pc:sldChg chg="delSp">
        <pc:chgData name="Crystal Cory" userId="6v2aH+N3s+SjdY2vM0Ej7S+VHf8xwSbt5Kq4rWSdFIE=" providerId="None" clId="Web-{445F17A6-CBE1-4C44-9B99-72ED18D7AD5B}" dt="2021-07-28T17:37:49.045" v="71"/>
        <pc:sldMkLst>
          <pc:docMk/>
          <pc:sldMk cId="3930897255" sldId="259"/>
        </pc:sldMkLst>
        <pc:spChg chg="del">
          <ac:chgData name="Crystal Cory" userId="6v2aH+N3s+SjdY2vM0Ej7S+VHf8xwSbt5Kq4rWSdFIE=" providerId="None" clId="Web-{445F17A6-CBE1-4C44-9B99-72ED18D7AD5B}" dt="2021-07-28T17:37:49.045" v="71"/>
          <ac:spMkLst>
            <pc:docMk/>
            <pc:sldMk cId="3930897255" sldId="259"/>
            <ac:spMk id="3" creationId="{00000000-0000-0000-0000-000000000000}"/>
          </ac:spMkLst>
        </pc:spChg>
      </pc:sldChg>
      <pc:sldChg chg="addSp modSp">
        <pc:chgData name="Crystal Cory" userId="6v2aH+N3s+SjdY2vM0Ej7S+VHf8xwSbt5Kq4rWSdFIE=" providerId="None" clId="Web-{445F17A6-CBE1-4C44-9B99-72ED18D7AD5B}" dt="2021-07-28T17:38:04.326" v="72"/>
        <pc:sldMkLst>
          <pc:docMk/>
          <pc:sldMk cId="3994676733" sldId="260"/>
        </pc:sldMkLst>
        <pc:picChg chg="add mod">
          <ac:chgData name="Crystal Cory" userId="6v2aH+N3s+SjdY2vM0Ej7S+VHf8xwSbt5Kq4rWSdFIE=" providerId="None" clId="Web-{445F17A6-CBE1-4C44-9B99-72ED18D7AD5B}" dt="2021-07-28T17:38:04.326" v="72"/>
          <ac:picMkLst>
            <pc:docMk/>
            <pc:sldMk cId="3994676733" sldId="260"/>
            <ac:picMk id="5" creationId="{4E51902B-649D-4713-9577-C6D945B59ECD}"/>
          </ac:picMkLst>
        </pc:picChg>
      </pc:sldChg>
      <pc:sldChg chg="delSp modSp">
        <pc:chgData name="Crystal Cory" userId="6v2aH+N3s+SjdY2vM0Ej7S+VHf8xwSbt5Kq4rWSdFIE=" providerId="None" clId="Web-{445F17A6-CBE1-4C44-9B99-72ED18D7AD5B}" dt="2021-07-28T17:37:05.357" v="68"/>
        <pc:sldMkLst>
          <pc:docMk/>
          <pc:sldMk cId="1284595230" sldId="261"/>
        </pc:sldMkLst>
        <pc:spChg chg="del">
          <ac:chgData name="Crystal Cory" userId="6v2aH+N3s+SjdY2vM0Ej7S+VHf8xwSbt5Kq4rWSdFIE=" providerId="None" clId="Web-{445F17A6-CBE1-4C44-9B99-72ED18D7AD5B}" dt="2021-07-28T17:37:05.357" v="68"/>
          <ac:spMkLst>
            <pc:docMk/>
            <pc:sldMk cId="1284595230" sldId="261"/>
            <ac:spMk id="3" creationId="{00000000-0000-0000-0000-000000000000}"/>
          </ac:spMkLst>
        </pc:spChg>
        <pc:picChg chg="mod">
          <ac:chgData name="Crystal Cory" userId="6v2aH+N3s+SjdY2vM0Ej7S+VHf8xwSbt5Kq4rWSdFIE=" providerId="None" clId="Web-{445F17A6-CBE1-4C44-9B99-72ED18D7AD5B}" dt="2021-07-28T17:37:02.998" v="67"/>
          <ac:picMkLst>
            <pc:docMk/>
            <pc:sldMk cId="1284595230" sldId="261"/>
            <ac:picMk id="5" creationId="{00000000-0000-0000-0000-000000000000}"/>
          </ac:picMkLst>
        </pc:picChg>
      </pc:sldChg>
      <pc:sldChg chg="modSp">
        <pc:chgData name="Crystal Cory" userId="6v2aH+N3s+SjdY2vM0Ej7S+VHf8xwSbt5Kq4rWSdFIE=" providerId="None" clId="Web-{445F17A6-CBE1-4C44-9B99-72ED18D7AD5B}" dt="2021-07-28T17:36:52.935" v="66"/>
        <pc:sldMkLst>
          <pc:docMk/>
          <pc:sldMk cId="3829928150" sldId="263"/>
        </pc:sldMkLst>
        <pc:spChg chg="mod">
          <ac:chgData name="Crystal Cory" userId="6v2aH+N3s+SjdY2vM0Ej7S+VHf8xwSbt5Kq4rWSdFIE=" providerId="None" clId="Web-{445F17A6-CBE1-4C44-9B99-72ED18D7AD5B}" dt="2021-07-28T17:27:31.760" v="15" actId="20577"/>
          <ac:spMkLst>
            <pc:docMk/>
            <pc:sldMk cId="3829928150" sldId="263"/>
            <ac:spMk id="2" creationId="{00000000-0000-0000-0000-000000000000}"/>
          </ac:spMkLst>
        </pc:spChg>
        <pc:spChg chg="mod">
          <ac:chgData name="Crystal Cory" userId="6v2aH+N3s+SjdY2vM0Ej7S+VHf8xwSbt5Kq4rWSdFIE=" providerId="None" clId="Web-{445F17A6-CBE1-4C44-9B99-72ED18D7AD5B}" dt="2021-07-28T17:26:18.775" v="9" actId="20577"/>
          <ac:spMkLst>
            <pc:docMk/>
            <pc:sldMk cId="3829928150" sldId="263"/>
            <ac:spMk id="3" creationId="{00000000-0000-0000-0000-000000000000}"/>
          </ac:spMkLst>
        </pc:spChg>
        <pc:picChg chg="mod">
          <ac:chgData name="Crystal Cory" userId="6v2aH+N3s+SjdY2vM0Ej7S+VHf8xwSbt5Kq4rWSdFIE=" providerId="None" clId="Web-{445F17A6-CBE1-4C44-9B99-72ED18D7AD5B}" dt="2021-07-28T17:36:52.935" v="66"/>
          <ac:picMkLst>
            <pc:docMk/>
            <pc:sldMk cId="3829928150" sldId="263"/>
            <ac:picMk id="4" creationId="{00000000-0000-0000-0000-000000000000}"/>
          </ac:picMkLst>
        </pc:picChg>
      </pc:sldChg>
      <pc:sldChg chg="modSp mod modClrScheme chgLayout">
        <pc:chgData name="Crystal Cory" userId="6v2aH+N3s+SjdY2vM0Ej7S+VHf8xwSbt5Kq4rWSdFIE=" providerId="None" clId="Web-{445F17A6-CBE1-4C44-9B99-72ED18D7AD5B}" dt="2021-07-28T17:44:02.094" v="263" actId="20577"/>
        <pc:sldMkLst>
          <pc:docMk/>
          <pc:sldMk cId="326898625" sldId="266"/>
        </pc:sldMkLst>
        <pc:spChg chg="mod ord">
          <ac:chgData name="Crystal Cory" userId="6v2aH+N3s+SjdY2vM0Ej7S+VHf8xwSbt5Kq4rWSdFIE=" providerId="None" clId="Web-{445F17A6-CBE1-4C44-9B99-72ED18D7AD5B}" dt="2021-07-28T17:43:44.031" v="247" actId="20577"/>
          <ac:spMkLst>
            <pc:docMk/>
            <pc:sldMk cId="326898625" sldId="266"/>
            <ac:spMk id="2" creationId="{00000000-0000-0000-0000-000000000000}"/>
          </ac:spMkLst>
        </pc:spChg>
        <pc:spChg chg="mod ord">
          <ac:chgData name="Crystal Cory" userId="6v2aH+N3s+SjdY2vM0Ej7S+VHf8xwSbt5Kq4rWSdFIE=" providerId="None" clId="Web-{445F17A6-CBE1-4C44-9B99-72ED18D7AD5B}" dt="2021-07-28T17:44:02.094" v="263" actId="20577"/>
          <ac:spMkLst>
            <pc:docMk/>
            <pc:sldMk cId="326898625" sldId="266"/>
            <ac:spMk id="5" creationId="{00000000-0000-0000-0000-000000000000}"/>
          </ac:spMkLst>
        </pc:spChg>
      </pc:sldChg>
      <pc:sldChg chg="addSp modSp mod modClrScheme chgLayout">
        <pc:chgData name="Crystal Cory" userId="6v2aH+N3s+SjdY2vM0Ej7S+VHf8xwSbt5Kq4rWSdFIE=" providerId="None" clId="Web-{445F17A6-CBE1-4C44-9B99-72ED18D7AD5B}" dt="2021-07-28T17:32:06.840" v="27"/>
        <pc:sldMkLst>
          <pc:docMk/>
          <pc:sldMk cId="3134976146" sldId="272"/>
        </pc:sldMkLst>
        <pc:spChg chg="add mod ord">
          <ac:chgData name="Crystal Cory" userId="6v2aH+N3s+SjdY2vM0Ej7S+VHf8xwSbt5Kq4rWSdFIE=" providerId="None" clId="Web-{445F17A6-CBE1-4C44-9B99-72ED18D7AD5B}" dt="2021-07-28T17:32:06.840" v="27"/>
          <ac:spMkLst>
            <pc:docMk/>
            <pc:sldMk cId="3134976146" sldId="272"/>
            <ac:spMk id="2" creationId="{12A5A71B-7398-4A22-8F29-D44287D53FBA}"/>
          </ac:spMkLst>
        </pc:spChg>
        <pc:spChg chg="mod ord">
          <ac:chgData name="Crystal Cory" userId="6v2aH+N3s+SjdY2vM0Ej7S+VHf8xwSbt5Kq4rWSdFIE=" providerId="None" clId="Web-{445F17A6-CBE1-4C44-9B99-72ED18D7AD5B}" dt="2021-07-28T17:32:06.840" v="27"/>
          <ac:spMkLst>
            <pc:docMk/>
            <pc:sldMk cId="3134976146" sldId="272"/>
            <ac:spMk id="4" creationId="{00000000-0000-0000-0000-000000000000}"/>
          </ac:spMkLst>
        </pc:spChg>
        <pc:spChg chg="mod ord">
          <ac:chgData name="Crystal Cory" userId="6v2aH+N3s+SjdY2vM0Ej7S+VHf8xwSbt5Kq4rWSdFIE=" providerId="None" clId="Web-{445F17A6-CBE1-4C44-9B99-72ED18D7AD5B}" dt="2021-07-28T17:32:06.840" v="27"/>
          <ac:spMkLst>
            <pc:docMk/>
            <pc:sldMk cId="3134976146" sldId="272"/>
            <ac:spMk id="5" creationId="{00000000-0000-0000-0000-000000000000}"/>
          </ac:spMkLst>
        </pc:spChg>
      </pc:sldChg>
      <pc:sldChg chg="delSp modSp">
        <pc:chgData name="Crystal Cory" userId="6v2aH+N3s+SjdY2vM0Ej7S+VHf8xwSbt5Kq4rWSdFIE=" providerId="None" clId="Web-{445F17A6-CBE1-4C44-9B99-72ED18D7AD5B}" dt="2021-07-28T17:36:45.107" v="65"/>
        <pc:sldMkLst>
          <pc:docMk/>
          <pc:sldMk cId="1327463991" sldId="274"/>
        </pc:sldMkLst>
        <pc:spChg chg="mod">
          <ac:chgData name="Crystal Cory" userId="6v2aH+N3s+SjdY2vM0Ej7S+VHf8xwSbt5Kq4rWSdFIE=" providerId="None" clId="Web-{445F17A6-CBE1-4C44-9B99-72ED18D7AD5B}" dt="2021-07-28T17:26:37.791" v="10" actId="20577"/>
          <ac:spMkLst>
            <pc:docMk/>
            <pc:sldMk cId="1327463991" sldId="274"/>
            <ac:spMk id="2" creationId="{00000000-0000-0000-0000-000000000000}"/>
          </ac:spMkLst>
        </pc:spChg>
        <pc:spChg chg="del">
          <ac:chgData name="Crystal Cory" userId="6v2aH+N3s+SjdY2vM0Ej7S+VHf8xwSbt5Kq4rWSdFIE=" providerId="None" clId="Web-{445F17A6-CBE1-4C44-9B99-72ED18D7AD5B}" dt="2021-07-28T17:36:45.107" v="65"/>
          <ac:spMkLst>
            <pc:docMk/>
            <pc:sldMk cId="1327463991" sldId="274"/>
            <ac:spMk id="3" creationId="{00000000-0000-0000-0000-000000000000}"/>
          </ac:spMkLst>
        </pc:spChg>
        <pc:picChg chg="mod">
          <ac:chgData name="Crystal Cory" userId="6v2aH+N3s+SjdY2vM0Ej7S+VHf8xwSbt5Kq4rWSdFIE=" providerId="None" clId="Web-{445F17A6-CBE1-4C44-9B99-72ED18D7AD5B}" dt="2021-07-28T17:36:40.169" v="64"/>
          <ac:picMkLst>
            <pc:docMk/>
            <pc:sldMk cId="1327463991" sldId="274"/>
            <ac:picMk id="5" creationId="{00000000-0000-0000-0000-000000000000}"/>
          </ac:picMkLst>
        </pc:picChg>
      </pc:sldChg>
      <pc:sldChg chg="modSp mod setBg">
        <pc:chgData name="Crystal Cory" userId="6v2aH+N3s+SjdY2vM0Ej7S+VHf8xwSbt5Kq4rWSdFIE=" providerId="None" clId="Web-{445F17A6-CBE1-4C44-9B99-72ED18D7AD5B}" dt="2021-07-28T17:31:48.090" v="25"/>
        <pc:sldMkLst>
          <pc:docMk/>
          <pc:sldMk cId="1124106376" sldId="275"/>
        </pc:sldMkLst>
        <pc:picChg chg="mod">
          <ac:chgData name="Crystal Cory" userId="6v2aH+N3s+SjdY2vM0Ej7S+VHf8xwSbt5Kq4rWSdFIE=" providerId="None" clId="Web-{445F17A6-CBE1-4C44-9B99-72ED18D7AD5B}" dt="2021-07-28T17:31:48.090" v="25"/>
          <ac:picMkLst>
            <pc:docMk/>
            <pc:sldMk cId="1124106376" sldId="275"/>
            <ac:picMk id="2" creationId="{00000000-0000-0000-0000-000000000000}"/>
          </ac:picMkLst>
        </pc:picChg>
        <pc:picChg chg="mod">
          <ac:chgData name="Crystal Cory" userId="6v2aH+N3s+SjdY2vM0Ej7S+VHf8xwSbt5Kq4rWSdFIE=" providerId="None" clId="Web-{445F17A6-CBE1-4C44-9B99-72ED18D7AD5B}" dt="2021-07-28T17:31:01.730" v="19"/>
          <ac:picMkLst>
            <pc:docMk/>
            <pc:sldMk cId="1124106376" sldId="275"/>
            <ac:picMk id="3" creationId="{00000000-0000-0000-0000-000000000000}"/>
          </ac:picMkLst>
        </pc:picChg>
      </pc:sldChg>
      <pc:sldChg chg="addSp modSp mod modClrScheme chgLayout">
        <pc:chgData name="Crystal Cory" userId="6v2aH+N3s+SjdY2vM0Ej7S+VHf8xwSbt5Kq4rWSdFIE=" providerId="None" clId="Web-{445F17A6-CBE1-4C44-9B99-72ED18D7AD5B}" dt="2021-07-28T17:32:22.324" v="29"/>
        <pc:sldMkLst>
          <pc:docMk/>
          <pc:sldMk cId="2815691205" sldId="276"/>
        </pc:sldMkLst>
        <pc:spChg chg="add mod ord">
          <ac:chgData name="Crystal Cory" userId="6v2aH+N3s+SjdY2vM0Ej7S+VHf8xwSbt5Kq4rWSdFIE=" providerId="None" clId="Web-{445F17A6-CBE1-4C44-9B99-72ED18D7AD5B}" dt="2021-07-28T17:32:22.324" v="29"/>
          <ac:spMkLst>
            <pc:docMk/>
            <pc:sldMk cId="2815691205" sldId="276"/>
            <ac:spMk id="2" creationId="{87899484-92F4-4B7C-AC31-1A4A3CAC0C5D}"/>
          </ac:spMkLst>
        </pc:spChg>
        <pc:spChg chg="mod ord">
          <ac:chgData name="Crystal Cory" userId="6v2aH+N3s+SjdY2vM0Ej7S+VHf8xwSbt5Kq4rWSdFIE=" providerId="None" clId="Web-{445F17A6-CBE1-4C44-9B99-72ED18D7AD5B}" dt="2021-07-28T17:32:22.324" v="29"/>
          <ac:spMkLst>
            <pc:docMk/>
            <pc:sldMk cId="2815691205" sldId="276"/>
            <ac:spMk id="4" creationId="{00000000-0000-0000-0000-000000000000}"/>
          </ac:spMkLst>
        </pc:spChg>
        <pc:spChg chg="mod ord">
          <ac:chgData name="Crystal Cory" userId="6v2aH+N3s+SjdY2vM0Ej7S+VHf8xwSbt5Kq4rWSdFIE=" providerId="None" clId="Web-{445F17A6-CBE1-4C44-9B99-72ED18D7AD5B}" dt="2021-07-28T17:32:22.324" v="29"/>
          <ac:spMkLst>
            <pc:docMk/>
            <pc:sldMk cId="2815691205" sldId="276"/>
            <ac:spMk id="5" creationId="{00000000-0000-0000-0000-000000000000}"/>
          </ac:spMkLst>
        </pc:spChg>
      </pc:sldChg>
      <pc:sldChg chg="delSp modSp">
        <pc:chgData name="Crystal Cory" userId="6v2aH+N3s+SjdY2vM0Ej7S+VHf8xwSbt5Kq4rWSdFIE=" providerId="None" clId="Web-{445F17A6-CBE1-4C44-9B99-72ED18D7AD5B}" dt="2021-07-28T17:38:24.873" v="73"/>
        <pc:sldMkLst>
          <pc:docMk/>
          <pc:sldMk cId="1037450419" sldId="277"/>
        </pc:sldMkLst>
        <pc:spChg chg="mod">
          <ac:chgData name="Crystal Cory" userId="6v2aH+N3s+SjdY2vM0Ej7S+VHf8xwSbt5Kq4rWSdFIE=" providerId="None" clId="Web-{445F17A6-CBE1-4C44-9B99-72ED18D7AD5B}" dt="2021-07-28T17:33:03.871" v="30" actId="20577"/>
          <ac:spMkLst>
            <pc:docMk/>
            <pc:sldMk cId="1037450419" sldId="277"/>
            <ac:spMk id="2" creationId="{00000000-0000-0000-0000-000000000000}"/>
          </ac:spMkLst>
        </pc:spChg>
        <pc:spChg chg="del">
          <ac:chgData name="Crystal Cory" userId="6v2aH+N3s+SjdY2vM0Ej7S+VHf8xwSbt5Kq4rWSdFIE=" providerId="None" clId="Web-{445F17A6-CBE1-4C44-9B99-72ED18D7AD5B}" dt="2021-07-28T17:38:24.873" v="73"/>
          <ac:spMkLst>
            <pc:docMk/>
            <pc:sldMk cId="1037450419" sldId="277"/>
            <ac:spMk id="3" creationId="{00000000-0000-0000-0000-000000000000}"/>
          </ac:spMkLst>
        </pc:spChg>
        <pc:picChg chg="mod">
          <ac:chgData name="Crystal Cory" userId="6v2aH+N3s+SjdY2vM0Ej7S+VHf8xwSbt5Kq4rWSdFIE=" providerId="None" clId="Web-{445F17A6-CBE1-4C44-9B99-72ED18D7AD5B}" dt="2021-07-28T17:36:31.044" v="63"/>
          <ac:picMkLst>
            <pc:docMk/>
            <pc:sldMk cId="1037450419" sldId="277"/>
            <ac:picMk id="5" creationId="{00000000-0000-0000-0000-000000000000}"/>
          </ac:picMkLst>
        </pc:picChg>
      </pc:sldChg>
      <pc:sldChg chg="del">
        <pc:chgData name="Crystal Cory" userId="6v2aH+N3s+SjdY2vM0Ej7S+VHf8xwSbt5Kq4rWSdFIE=" providerId="None" clId="Web-{445F17A6-CBE1-4C44-9B99-72ED18D7AD5B}" dt="2021-07-28T17:39:14.733" v="87"/>
        <pc:sldMkLst>
          <pc:docMk/>
          <pc:sldMk cId="869607470" sldId="280"/>
        </pc:sldMkLst>
      </pc:sldChg>
      <pc:sldChg chg="delSp modSp">
        <pc:chgData name="Crystal Cory" userId="6v2aH+N3s+SjdY2vM0Ej7S+VHf8xwSbt5Kq4rWSdFIE=" providerId="None" clId="Web-{445F17A6-CBE1-4C44-9B99-72ED18D7AD5B}" dt="2021-07-28T17:39:36.655" v="90"/>
        <pc:sldMkLst>
          <pc:docMk/>
          <pc:sldMk cId="1209131431" sldId="281"/>
        </pc:sldMkLst>
        <pc:spChg chg="mod">
          <ac:chgData name="Crystal Cory" userId="6v2aH+N3s+SjdY2vM0Ej7S+VHf8xwSbt5Kq4rWSdFIE=" providerId="None" clId="Web-{445F17A6-CBE1-4C44-9B99-72ED18D7AD5B}" dt="2021-07-28T17:39:26.311" v="89" actId="20577"/>
          <ac:spMkLst>
            <pc:docMk/>
            <pc:sldMk cId="1209131431" sldId="281"/>
            <ac:spMk id="2" creationId="{00000000-0000-0000-0000-000000000000}"/>
          </ac:spMkLst>
        </pc:spChg>
        <pc:spChg chg="del">
          <ac:chgData name="Crystal Cory" userId="6v2aH+N3s+SjdY2vM0Ej7S+VHf8xwSbt5Kq4rWSdFIE=" providerId="None" clId="Web-{445F17A6-CBE1-4C44-9B99-72ED18D7AD5B}" dt="2021-07-28T17:39:23.030" v="88"/>
          <ac:spMkLst>
            <pc:docMk/>
            <pc:sldMk cId="1209131431" sldId="281"/>
            <ac:spMk id="3" creationId="{00000000-0000-0000-0000-000000000000}"/>
          </ac:spMkLst>
        </pc:spChg>
        <pc:picChg chg="mod">
          <ac:chgData name="Crystal Cory" userId="6v2aH+N3s+SjdY2vM0Ej7S+VHf8xwSbt5Kq4rWSdFIE=" providerId="None" clId="Web-{445F17A6-CBE1-4C44-9B99-72ED18D7AD5B}" dt="2021-07-28T17:39:36.655" v="90"/>
          <ac:picMkLst>
            <pc:docMk/>
            <pc:sldMk cId="1209131431" sldId="281"/>
            <ac:picMk id="5" creationId="{00000000-0000-0000-0000-000000000000}"/>
          </ac:picMkLst>
        </pc:picChg>
      </pc:sldChg>
      <pc:sldChg chg="delSp modSp mod setBg modClrScheme chgLayout">
        <pc:chgData name="Crystal Cory" userId="6v2aH+N3s+SjdY2vM0Ej7S+VHf8xwSbt5Kq4rWSdFIE=" providerId="None" clId="Web-{445F17A6-CBE1-4C44-9B99-72ED18D7AD5B}" dt="2021-07-28T17:40:02.312" v="93"/>
        <pc:sldMkLst>
          <pc:docMk/>
          <pc:sldMk cId="3080280922" sldId="282"/>
        </pc:sldMkLst>
        <pc:spChg chg="mod ord">
          <ac:chgData name="Crystal Cory" userId="6v2aH+N3s+SjdY2vM0Ej7S+VHf8xwSbt5Kq4rWSdFIE=" providerId="None" clId="Web-{445F17A6-CBE1-4C44-9B99-72ED18D7AD5B}" dt="2021-07-28T17:39:51.030" v="91"/>
          <ac:spMkLst>
            <pc:docMk/>
            <pc:sldMk cId="3080280922" sldId="282"/>
            <ac:spMk id="4" creationId="{00000000-0000-0000-0000-000000000000}"/>
          </ac:spMkLst>
        </pc:spChg>
        <pc:spChg chg="del mod ord">
          <ac:chgData name="Crystal Cory" userId="6v2aH+N3s+SjdY2vM0Ej7S+VHf8xwSbt5Kq4rWSdFIE=" providerId="None" clId="Web-{445F17A6-CBE1-4C44-9B99-72ED18D7AD5B}" dt="2021-07-28T17:39:53.764" v="92"/>
          <ac:spMkLst>
            <pc:docMk/>
            <pc:sldMk cId="3080280922" sldId="282"/>
            <ac:spMk id="6" creationId="{00000000-0000-0000-0000-000000000000}"/>
          </ac:spMkLst>
        </pc:spChg>
      </pc:sldChg>
      <pc:sldChg chg="modSp mod setBg">
        <pc:chgData name="Crystal Cory" userId="6v2aH+N3s+SjdY2vM0Ej7S+VHf8xwSbt5Kq4rWSdFIE=" providerId="None" clId="Web-{445F17A6-CBE1-4C44-9B99-72ED18D7AD5B}" dt="2021-07-28T17:41:05.171" v="182"/>
        <pc:sldMkLst>
          <pc:docMk/>
          <pc:sldMk cId="667616440" sldId="283"/>
        </pc:sldMkLst>
        <pc:spChg chg="mod">
          <ac:chgData name="Crystal Cory" userId="6v2aH+N3s+SjdY2vM0Ej7S+VHf8xwSbt5Kq4rWSdFIE=" providerId="None" clId="Web-{445F17A6-CBE1-4C44-9B99-72ED18D7AD5B}" dt="2021-07-28T17:40:37.655" v="104" actId="20577"/>
          <ac:spMkLst>
            <pc:docMk/>
            <pc:sldMk cId="667616440" sldId="283"/>
            <ac:spMk id="2" creationId="{00000000-0000-0000-0000-000000000000}"/>
          </ac:spMkLst>
        </pc:spChg>
        <pc:spChg chg="mod">
          <ac:chgData name="Crystal Cory" userId="6v2aH+N3s+SjdY2vM0Ej7S+VHf8xwSbt5Kq4rWSdFIE=" providerId="None" clId="Web-{445F17A6-CBE1-4C44-9B99-72ED18D7AD5B}" dt="2021-07-28T17:41:00.437" v="181" actId="20577"/>
          <ac:spMkLst>
            <pc:docMk/>
            <pc:sldMk cId="667616440" sldId="283"/>
            <ac:spMk id="3" creationId="{00000000-0000-0000-0000-000000000000}"/>
          </ac:spMkLst>
        </pc:spChg>
        <pc:picChg chg="mod">
          <ac:chgData name="Crystal Cory" userId="6v2aH+N3s+SjdY2vM0Ej7S+VHf8xwSbt5Kq4rWSdFIE=" providerId="None" clId="Web-{445F17A6-CBE1-4C44-9B99-72ED18D7AD5B}" dt="2021-07-28T17:40:14.890" v="94"/>
          <ac:picMkLst>
            <pc:docMk/>
            <pc:sldMk cId="667616440" sldId="283"/>
            <ac:picMk id="4" creationId="{00000000-0000-0000-0000-000000000000}"/>
          </ac:picMkLst>
        </pc:picChg>
      </pc:sldChg>
      <pc:sldChg chg="addSp delSp modSp mod setBg modClrScheme chgLayout">
        <pc:chgData name="Crystal Cory" userId="6v2aH+N3s+SjdY2vM0Ej7S+VHf8xwSbt5Kq4rWSdFIE=" providerId="None" clId="Web-{445F17A6-CBE1-4C44-9B99-72ED18D7AD5B}" dt="2021-07-28T17:42:59.906" v="218"/>
        <pc:sldMkLst>
          <pc:docMk/>
          <pc:sldMk cId="2954468203" sldId="286"/>
        </pc:sldMkLst>
        <pc:spChg chg="del">
          <ac:chgData name="Crystal Cory" userId="6v2aH+N3s+SjdY2vM0Ej7S+VHf8xwSbt5Kq4rWSdFIE=" providerId="None" clId="Web-{445F17A6-CBE1-4C44-9B99-72ED18D7AD5B}" dt="2021-07-28T17:41:31.640" v="185"/>
          <ac:spMkLst>
            <pc:docMk/>
            <pc:sldMk cId="2954468203" sldId="286"/>
            <ac:spMk id="2" creationId="{00000000-0000-0000-0000-000000000000}"/>
          </ac:spMkLst>
        </pc:spChg>
        <pc:spChg chg="add del mod ord">
          <ac:chgData name="Crystal Cory" userId="6v2aH+N3s+SjdY2vM0Ej7S+VHf8xwSbt5Kq4rWSdFIE=" providerId="None" clId="Web-{445F17A6-CBE1-4C44-9B99-72ED18D7AD5B}" dt="2021-07-28T17:41:35.718" v="186"/>
          <ac:spMkLst>
            <pc:docMk/>
            <pc:sldMk cId="2954468203" sldId="286"/>
            <ac:spMk id="4" creationId="{BD68EF5A-A939-469D-9BBA-C1E5BF7A6918}"/>
          </ac:spMkLst>
        </pc:spChg>
        <pc:spChg chg="add mod ord">
          <ac:chgData name="Crystal Cory" userId="6v2aH+N3s+SjdY2vM0Ej7S+VHf8xwSbt5Kq4rWSdFIE=" providerId="None" clId="Web-{445F17A6-CBE1-4C44-9B99-72ED18D7AD5B}" dt="2021-07-28T17:42:43.672" v="216" actId="20577"/>
          <ac:spMkLst>
            <pc:docMk/>
            <pc:sldMk cId="2954468203" sldId="286"/>
            <ac:spMk id="5" creationId="{19649E7F-0776-4A75-B3C5-9281ECE24BD9}"/>
          </ac:spMkLst>
        </pc:spChg>
        <pc:picChg chg="mod">
          <ac:chgData name="Crystal Cory" userId="6v2aH+N3s+SjdY2vM0Ej7S+VHf8xwSbt5Kq4rWSdFIE=" providerId="None" clId="Web-{445F17A6-CBE1-4C44-9B99-72ED18D7AD5B}" dt="2021-07-28T17:42:53.375" v="217"/>
          <ac:picMkLst>
            <pc:docMk/>
            <pc:sldMk cId="2954468203" sldId="286"/>
            <ac:picMk id="3" creationId="{00000000-0000-0000-0000-000000000000}"/>
          </ac:picMkLst>
        </pc:picChg>
      </pc:sldChg>
      <pc:sldChg chg="mod setBg">
        <pc:chgData name="Crystal Cory" userId="6v2aH+N3s+SjdY2vM0Ej7S+VHf8xwSbt5Kq4rWSdFIE=" providerId="None" clId="Web-{445F17A6-CBE1-4C44-9B99-72ED18D7AD5B}" dt="2021-07-28T17:24:25.181" v="3"/>
        <pc:sldMkLst>
          <pc:docMk/>
          <pc:sldMk cId="1171231218" sldId="287"/>
        </pc:sldMkLst>
      </pc:sldChg>
      <pc:sldChg chg="modSp mod setBg modClrScheme chgLayout">
        <pc:chgData name="Crystal Cory" userId="6v2aH+N3s+SjdY2vM0Ej7S+VHf8xwSbt5Kq4rWSdFIE=" providerId="None" clId="Web-{445F17A6-CBE1-4C44-9B99-72ED18D7AD5B}" dt="2021-07-28T17:38:37.827" v="78" actId="20577"/>
        <pc:sldMkLst>
          <pc:docMk/>
          <pc:sldMk cId="1791310853" sldId="288"/>
        </pc:sldMkLst>
        <pc:spChg chg="mod ord">
          <ac:chgData name="Crystal Cory" userId="6v2aH+N3s+SjdY2vM0Ej7S+VHf8xwSbt5Kq4rWSdFIE=" providerId="None" clId="Web-{445F17A6-CBE1-4C44-9B99-72ED18D7AD5B}" dt="2021-07-28T17:33:27.950" v="31"/>
          <ac:spMkLst>
            <pc:docMk/>
            <pc:sldMk cId="1791310853" sldId="288"/>
            <ac:spMk id="2" creationId="{00000000-0000-0000-0000-000000000000}"/>
          </ac:spMkLst>
        </pc:spChg>
        <pc:spChg chg="mod ord">
          <ac:chgData name="Crystal Cory" userId="6v2aH+N3s+SjdY2vM0Ej7S+VHf8xwSbt5Kq4rWSdFIE=" providerId="None" clId="Web-{445F17A6-CBE1-4C44-9B99-72ED18D7AD5B}" dt="2021-07-28T17:38:37.827" v="78" actId="20577"/>
          <ac:spMkLst>
            <pc:docMk/>
            <pc:sldMk cId="1791310853" sldId="288"/>
            <ac:spMk id="5" creationId="{00000000-0000-0000-0000-000000000000}"/>
          </ac:spMkLst>
        </pc:spChg>
      </pc:sldChg>
      <pc:sldChg chg="modSp">
        <pc:chgData name="Crystal Cory" userId="6v2aH+N3s+SjdY2vM0Ej7S+VHf8xwSbt5Kq4rWSdFIE=" providerId="None" clId="Web-{445F17A6-CBE1-4C44-9B99-72ED18D7AD5B}" dt="2021-07-28T17:36:16.044" v="62"/>
        <pc:sldMkLst>
          <pc:docMk/>
          <pc:sldMk cId="866016695" sldId="289"/>
        </pc:sldMkLst>
        <pc:spChg chg="mod">
          <ac:chgData name="Crystal Cory" userId="6v2aH+N3s+SjdY2vM0Ej7S+VHf8xwSbt5Kq4rWSdFIE=" providerId="None" clId="Web-{445F17A6-CBE1-4C44-9B99-72ED18D7AD5B}" dt="2021-07-28T17:34:16.700" v="37" actId="20577"/>
          <ac:spMkLst>
            <pc:docMk/>
            <pc:sldMk cId="866016695" sldId="289"/>
            <ac:spMk id="2" creationId="{00000000-0000-0000-0000-000000000000}"/>
          </ac:spMkLst>
        </pc:spChg>
        <pc:picChg chg="mod">
          <ac:chgData name="Crystal Cory" userId="6v2aH+N3s+SjdY2vM0Ej7S+VHf8xwSbt5Kq4rWSdFIE=" providerId="None" clId="Web-{445F17A6-CBE1-4C44-9B99-72ED18D7AD5B}" dt="2021-07-28T17:36:16.044" v="62"/>
          <ac:picMkLst>
            <pc:docMk/>
            <pc:sldMk cId="866016695" sldId="289"/>
            <ac:picMk id="4" creationId="{00000000-0000-0000-0000-000000000000}"/>
          </ac:picMkLst>
        </pc:picChg>
      </pc:sldChg>
      <pc:sldChg chg="addSp delSp modSp add mod replId modClrScheme chgLayout">
        <pc:chgData name="Crystal Cory" userId="6v2aH+N3s+SjdY2vM0Ej7S+VHf8xwSbt5Kq4rWSdFIE=" providerId="None" clId="Web-{445F17A6-CBE1-4C44-9B99-72ED18D7AD5B}" dt="2021-07-28T17:39:08.608" v="86" actId="20577"/>
        <pc:sldMkLst>
          <pc:docMk/>
          <pc:sldMk cId="3210173769" sldId="290"/>
        </pc:sldMkLst>
        <pc:spChg chg="del mod ord">
          <ac:chgData name="Crystal Cory" userId="6v2aH+N3s+SjdY2vM0Ej7S+VHf8xwSbt5Kq4rWSdFIE=" providerId="None" clId="Web-{445F17A6-CBE1-4C44-9B99-72ED18D7AD5B}" dt="2021-07-28T17:35:02.247" v="45"/>
          <ac:spMkLst>
            <pc:docMk/>
            <pc:sldMk cId="3210173769" sldId="290"/>
            <ac:spMk id="2" creationId="{00000000-0000-0000-0000-000000000000}"/>
          </ac:spMkLst>
        </pc:spChg>
        <pc:spChg chg="mod ord">
          <ac:chgData name="Crystal Cory" userId="6v2aH+N3s+SjdY2vM0Ej7S+VHf8xwSbt5Kq4rWSdFIE=" providerId="None" clId="Web-{445F17A6-CBE1-4C44-9B99-72ED18D7AD5B}" dt="2021-07-28T17:39:08.608" v="86" actId="20577"/>
          <ac:spMkLst>
            <pc:docMk/>
            <pc:sldMk cId="3210173769" sldId="290"/>
            <ac:spMk id="3" creationId="{00000000-0000-0000-0000-000000000000}"/>
          </ac:spMkLst>
        </pc:spChg>
        <pc:spChg chg="add mod ord">
          <ac:chgData name="Crystal Cory" userId="6v2aH+N3s+SjdY2vM0Ej7S+VHf8xwSbt5Kq4rWSdFIE=" providerId="None" clId="Web-{445F17A6-CBE1-4C44-9B99-72ED18D7AD5B}" dt="2021-07-28T17:39:05.280" v="85" actId="20577"/>
          <ac:spMkLst>
            <pc:docMk/>
            <pc:sldMk cId="3210173769" sldId="290"/>
            <ac:spMk id="5" creationId="{3E8AA761-117D-4ED6-96BD-D12EB3417361}"/>
          </ac:spMkLst>
        </pc:spChg>
        <pc:spChg chg="add mod ord">
          <ac:chgData name="Crystal Cory" userId="6v2aH+N3s+SjdY2vM0Ej7S+VHf8xwSbt5Kq4rWSdFIE=" providerId="None" clId="Web-{445F17A6-CBE1-4C44-9B99-72ED18D7AD5B}" dt="2021-07-28T17:35:26.028" v="48" actId="20577"/>
          <ac:spMkLst>
            <pc:docMk/>
            <pc:sldMk cId="3210173769" sldId="290"/>
            <ac:spMk id="6" creationId="{015B0F8D-EC35-423C-8E67-61F8C8E05396}"/>
          </ac:spMkLst>
        </pc:spChg>
        <pc:spChg chg="add mod ord">
          <ac:chgData name="Crystal Cory" userId="6v2aH+N3s+SjdY2vM0Ej7S+VHf8xwSbt5Kq4rWSdFIE=" providerId="None" clId="Web-{445F17A6-CBE1-4C44-9B99-72ED18D7AD5B}" dt="2021-07-28T17:35:34.513" v="52" actId="20577"/>
          <ac:spMkLst>
            <pc:docMk/>
            <pc:sldMk cId="3210173769" sldId="290"/>
            <ac:spMk id="7" creationId="{4F6CA42B-96E1-4B6E-A782-94B40A73CC59}"/>
          </ac:spMkLst>
        </pc:spChg>
        <pc:spChg chg="add del mod">
          <ac:chgData name="Crystal Cory" userId="6v2aH+N3s+SjdY2vM0Ej7S+VHf8xwSbt5Kq4rWSdFIE=" providerId="None" clId="Web-{445F17A6-CBE1-4C44-9B99-72ED18D7AD5B}" dt="2021-07-28T17:35:53.482" v="60"/>
          <ac:spMkLst>
            <pc:docMk/>
            <pc:sldMk cId="3210173769" sldId="290"/>
            <ac:spMk id="9" creationId="{61CAB563-A3BE-4EB8-9D64-FFBC25EE2C53}"/>
          </ac:spMkLst>
        </pc:spChg>
        <pc:spChg chg="add del mod">
          <ac:chgData name="Crystal Cory" userId="6v2aH+N3s+SjdY2vM0Ej7S+VHf8xwSbt5Kq4rWSdFIE=" providerId="None" clId="Web-{445F17A6-CBE1-4C44-9B99-72ED18D7AD5B}" dt="2021-07-28T17:35:49.747" v="59"/>
          <ac:spMkLst>
            <pc:docMk/>
            <pc:sldMk cId="3210173769" sldId="290"/>
            <ac:spMk id="10" creationId="{60096F9C-5248-44BA-8A70-27B027689932}"/>
          </ac:spMkLst>
        </pc:spChg>
        <pc:picChg chg="mod">
          <ac:chgData name="Crystal Cory" userId="6v2aH+N3s+SjdY2vM0Ej7S+VHf8xwSbt5Kq4rWSdFIE=" providerId="None" clId="Web-{445F17A6-CBE1-4C44-9B99-72ED18D7AD5B}" dt="2021-07-28T17:36:03.857" v="61"/>
          <ac:picMkLst>
            <pc:docMk/>
            <pc:sldMk cId="3210173769" sldId="290"/>
            <ac:picMk id="4" creationId="{00000000-0000-0000-0000-000000000000}"/>
          </ac:picMkLst>
        </pc:picChg>
      </pc:sldChg>
      <pc:sldChg chg="add del replId">
        <pc:chgData name="Crystal Cory" userId="6v2aH+N3s+SjdY2vM0Ej7S+VHf8xwSbt5Kq4rWSdFIE=" providerId="None" clId="Web-{445F17A6-CBE1-4C44-9B99-72ED18D7AD5B}" dt="2021-07-28T17:43:04.922" v="219"/>
        <pc:sldMkLst>
          <pc:docMk/>
          <pc:sldMk cId="3992061875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45C2D-06DB-40A6-AF38-3058C070748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5BDD1-DEF7-4B37-9F9D-AE5D94DCC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452EE-3F2B-4BA0-93E7-77D0B31B88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6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605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452EE-3F2B-4BA0-93E7-77D0B31B881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3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100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04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07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76F1E-4707-47F9-9677-C99F8E52DE8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D8A16-85D4-4405-9D85-33D502270B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75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70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96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797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888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376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34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98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8D748-C0EC-4C9F-B4FF-1D725D428DF6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326C-637D-4E2C-A088-81FD1D07CA9E}" type="datetime1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8A16-85D4-4405-9D85-33D502270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014" y="2296885"/>
            <a:ext cx="9144000" cy="1681843"/>
          </a:xfrm>
          <a:noFill/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RESUMES</a:t>
            </a:r>
          </a:p>
        </p:txBody>
      </p:sp>
      <p:pic>
        <p:nvPicPr>
          <p:cNvPr id="4" name="Picture 3" descr="Logo for the Career and Professional Development Cen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" y="4113930"/>
            <a:ext cx="10058400" cy="5582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9305FF-2C5A-4B8A-BC43-271FCC68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8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61" y="1328738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Tahoma"/>
                <a:ea typeface="Tahoma"/>
                <a:cs typeface="Tahoma"/>
              </a:rPr>
              <a:t>RESUME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28" y="4588582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Look at the example resumes and decide what you like, what you don't like, and why.</a:t>
            </a:r>
          </a:p>
        </p:txBody>
      </p:sp>
      <p:pic>
        <p:nvPicPr>
          <p:cNvPr id="4" name="Picture 3" descr="A photo of mountain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08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72A56-FC27-48AB-AF77-7328C98C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55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  <a:p>
            <a:pPr>
              <a:spcBef>
                <a:spcPts val="3600"/>
              </a:spcBef>
            </a:pPr>
            <a:r>
              <a:rPr lang="en-US" dirty="0"/>
              <a:t>Education</a:t>
            </a:r>
          </a:p>
          <a:p>
            <a:pPr>
              <a:spcBef>
                <a:spcPts val="3600"/>
              </a:spcBef>
            </a:pPr>
            <a:r>
              <a:rPr lang="en-US" dirty="0"/>
              <a:t>Experiences (Professional and Extracurricular)</a:t>
            </a:r>
          </a:p>
          <a:p>
            <a:pPr>
              <a:spcBef>
                <a:spcPts val="3600"/>
              </a:spcBef>
            </a:pPr>
            <a:r>
              <a:rPr lang="en-US" dirty="0"/>
              <a:t>Optional/Additional Sections</a:t>
            </a:r>
          </a:p>
        </p:txBody>
      </p:sp>
      <p:pic>
        <p:nvPicPr>
          <p:cNvPr id="6" name="Picture 7" descr="A person typing on their laptop.">
            <a:extLst>
              <a:ext uri="{FF2B5EF4-FFF2-40B4-BE49-F238E27FC236}">
                <a16:creationId xmlns:a16="http://schemas.microsoft.com/office/drawing/2014/main" id="{7A48C68A-CA7B-480A-8C49-3C981E250B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C69A8-385A-41CD-9D96-D478302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FORMATTING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Margins: 0.5" - 1"</a:t>
            </a:r>
          </a:p>
          <a:p>
            <a:pPr>
              <a:spcBef>
                <a:spcPts val="3600"/>
              </a:spcBef>
            </a:pPr>
            <a:r>
              <a:rPr lang="en-US" dirty="0"/>
              <a:t>Font size: 10-12 </a:t>
            </a:r>
            <a:r>
              <a:rPr lang="en-US" dirty="0" err="1"/>
              <a:t>pt</a:t>
            </a:r>
            <a:r>
              <a:rPr lang="en-US" dirty="0"/>
              <a:t> </a:t>
            </a:r>
          </a:p>
          <a:p>
            <a:pPr>
              <a:spcBef>
                <a:spcPts val="3600"/>
              </a:spcBef>
            </a:pPr>
            <a:r>
              <a:rPr lang="en-US" dirty="0"/>
              <a:t>Fonts to use: Calibri, Arial, Helvetica, or Times New Roman</a:t>
            </a:r>
            <a:endParaRPr lang="en-US" dirty="0">
              <a:cs typeface="Calibri"/>
            </a:endParaRPr>
          </a:p>
          <a:p>
            <a:pPr>
              <a:spcBef>
                <a:spcPts val="3600"/>
              </a:spcBef>
            </a:pPr>
            <a:r>
              <a:rPr lang="en-US" dirty="0"/>
              <a:t>NO Templates </a:t>
            </a:r>
          </a:p>
        </p:txBody>
      </p:sp>
      <p:pic>
        <p:nvPicPr>
          <p:cNvPr id="6" name="Picture 7" descr="A person typing on their laptop.">
            <a:extLst>
              <a:ext uri="{FF2B5EF4-FFF2-40B4-BE49-F238E27FC236}">
                <a16:creationId xmlns:a16="http://schemas.microsoft.com/office/drawing/2014/main" id="{E014C569-4E19-421C-A0C2-25CCAB692F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cxnSp>
        <p:nvCxnSpPr>
          <p:cNvPr id="7" name="Straight Connector 6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0A4FE-46D0-4653-B2A3-87CA006E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9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838425" cy="285273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ACCOMPLISHMENT</a:t>
            </a:r>
            <a:b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</a:br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DRIVEN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lip art of mountain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5" y="1001485"/>
            <a:ext cx="5951764" cy="5951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C840C9-D827-4248-B2B4-559E679B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904" y="6356350"/>
            <a:ext cx="2743200" cy="365125"/>
          </a:xfrm>
        </p:spPr>
        <p:txBody>
          <a:bodyPr/>
          <a:lstStyle/>
          <a:p>
            <a:fld id="{2FCD8A16-85D4-4405-9D85-33D502270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5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ACCOMPLISHMENT STATEMENTS?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sz="4000" dirty="0"/>
              <a:t>Impact Verb  +  Task  +  Context </a:t>
            </a:r>
            <a:endParaRPr lang="en-US" sz="4000" dirty="0"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4CC68-BA6D-4291-B290-55B422C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10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61" y="1328738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Tahoma"/>
                <a:ea typeface="Tahoma"/>
                <a:cs typeface="Tahoma"/>
              </a:rPr>
              <a:t>CANDIDATE COMPARISON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28" y="4588582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Think about who you would want to interview based on these two candidates.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hoto of mountain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08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68B52-ED5D-4831-ABBB-E75AAE55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16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B0F8D-EC35-423C-8E67-61F8C8E05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cs typeface="Calibri" panose="020F0502020204030204"/>
              </a:rPr>
              <a:t>Candidate #1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6710" lvl="1" indent="-173355">
              <a:lnSpc>
                <a:spcPts val="2939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Answered questions from students and staff </a:t>
            </a:r>
          </a:p>
          <a:p>
            <a:pPr marL="685800">
              <a:lnSpc>
                <a:spcPts val="2939"/>
              </a:lnSpc>
              <a:spcBef>
                <a:spcPts val="0"/>
              </a:spcBef>
            </a:pPr>
            <a:endParaRPr lang="en-US" sz="2400" dirty="0">
              <a:ea typeface="+mn-lt"/>
              <a:cs typeface="+mn-lt"/>
            </a:endParaRPr>
          </a:p>
          <a:p>
            <a:pPr marL="346710" lvl="1" indent="-173355">
              <a:lnSpc>
                <a:spcPts val="2939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Assisted with scheduling appointments for students with staff </a:t>
            </a:r>
          </a:p>
          <a:p>
            <a:pPr marL="685800">
              <a:lnSpc>
                <a:spcPts val="2939"/>
              </a:lnSpc>
              <a:spcBef>
                <a:spcPts val="0"/>
              </a:spcBef>
            </a:pPr>
            <a:endParaRPr lang="en-US" sz="2400" dirty="0">
              <a:ea typeface="+mn-lt"/>
              <a:cs typeface="+mn-lt"/>
            </a:endParaRPr>
          </a:p>
          <a:p>
            <a:pPr marL="346710" lvl="1" indent="-173355">
              <a:lnSpc>
                <a:spcPts val="2961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Responsible for office functions such as organizing paperwork and supplies</a:t>
            </a:r>
          </a:p>
          <a:p>
            <a:endParaRPr lang="en-US" dirty="0">
              <a:latin typeface="Tahoma"/>
              <a:ea typeface="Tahoma"/>
              <a:cs typeface="Tahom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6CA42B-96E1-4B6E-A782-94B40A73CC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cs typeface="Calibri"/>
              </a:rPr>
              <a:t>Candidate #2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8AA761-117D-4ED6-96BD-D12EB34173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6710" lvl="1" indent="-173355">
              <a:lnSpc>
                <a:spcPts val="2939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Addressed student and staff questions by providing information and referrals </a:t>
            </a:r>
          </a:p>
          <a:p>
            <a:pPr marL="685800">
              <a:lnSpc>
                <a:spcPts val="2939"/>
              </a:lnSpc>
              <a:spcBef>
                <a:spcPts val="0"/>
              </a:spcBef>
            </a:pPr>
            <a:endParaRPr lang="en-US" sz="2400" dirty="0">
              <a:ea typeface="+mn-lt"/>
              <a:cs typeface="+mn-lt"/>
            </a:endParaRPr>
          </a:p>
          <a:p>
            <a:pPr marL="346710" lvl="1" indent="-173355">
              <a:lnSpc>
                <a:spcPts val="2939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Scheduled appointments for students with staff in Outlook and </a:t>
            </a:r>
            <a:r>
              <a:rPr lang="en-US" dirty="0" err="1">
                <a:ea typeface="+mn-lt"/>
                <a:cs typeface="+mn-lt"/>
              </a:rPr>
              <a:t>ConexEd</a:t>
            </a:r>
            <a:endParaRPr lang="en-US" dirty="0">
              <a:ea typeface="+mn-lt"/>
              <a:cs typeface="+mn-lt"/>
            </a:endParaRPr>
          </a:p>
          <a:p>
            <a:pPr marL="685800">
              <a:lnSpc>
                <a:spcPts val="2939"/>
              </a:lnSpc>
              <a:spcBef>
                <a:spcPts val="0"/>
              </a:spcBef>
            </a:pPr>
            <a:endParaRPr lang="en-US" sz="2400" dirty="0">
              <a:ea typeface="+mn-lt"/>
              <a:cs typeface="+mn-lt"/>
            </a:endParaRPr>
          </a:p>
          <a:p>
            <a:pPr marL="346710" lvl="1" indent="-173355">
              <a:lnSpc>
                <a:spcPts val="2939"/>
              </a:lnSpc>
              <a:spcBef>
                <a:spcPts val="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Supported office functions by ensuring paperwork and supplies stay organized </a:t>
            </a:r>
          </a:p>
        </p:txBody>
      </p:sp>
      <p:pic>
        <p:nvPicPr>
          <p:cNvPr id="4" name="Picture 3" descr="A photo of mountain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08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F3CA28-3CF2-472E-9DCE-3960421C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838425" cy="285273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TAILORED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lip art of mountain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5" y="1001485"/>
            <a:ext cx="5951764" cy="5951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DCC8DC-1C6A-49F4-AA27-8B7539F0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1904" y="6356350"/>
            <a:ext cx="2743200" cy="365125"/>
          </a:xfrm>
        </p:spPr>
        <p:txBody>
          <a:bodyPr/>
          <a:lstStyle/>
          <a:p>
            <a:fld id="{2FCD8A16-85D4-4405-9D85-33D502270BDC}" type="slidenum">
              <a:rPr lang="en-US" dirty="0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3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ATS, EXPLAINED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EC87F2-65EB-44DC-B5AE-3D751226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8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ahoma"/>
                <a:ea typeface="Tahoma"/>
                <a:cs typeface="Tahoma"/>
              </a:rPr>
              <a:t>KNOWING WHAT TO INCLUDE</a:t>
            </a:r>
            <a:endParaRPr lang="en-US" b="1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772026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Look at the job description and think about what buzzwords you would use in your resume.</a:t>
            </a:r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A photo of mountain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08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DE74C-949C-4ABA-8B33-03DB6EDB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1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4359" y="4343405"/>
            <a:ext cx="11297784" cy="1142999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&amp; PROFESSIONAL DEVELOPMENT CENTER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04359" y="5384799"/>
            <a:ext cx="11297784" cy="120990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 Studio | Coaching | Resources | Events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801-581-6186 • careers@sa.utah.edu • careers.utah.edu • @</a:t>
            </a:r>
            <a:r>
              <a:rPr lang="en-US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uofucareers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Placeholder 15" descr="A map of the three phases of career development: Getting Started, Making Progress, and Finishing Up.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-229" r="249" b="229"/>
          <a:stretch/>
        </p:blipFill>
        <p:spPr>
          <a:xfrm>
            <a:off x="0" y="0"/>
            <a:ext cx="12192000" cy="43325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A7995-CF93-4280-9253-53B4280A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4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hoto of mountains."/>
          <p:cNvPicPr>
            <a:picLocks noChangeAspect="1"/>
          </p:cNvPicPr>
          <p:nvPr/>
        </p:nvPicPr>
        <p:blipFill>
          <a:blip r:embed="rId3"/>
          <a:srcRect t="36368" b="38581"/>
          <a:stretch>
            <a:fillRect/>
          </a:stretch>
        </p:blipFill>
        <p:spPr>
          <a:xfrm>
            <a:off x="-155081" y="-180731"/>
            <a:ext cx="12502163" cy="209053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649E7F-0776-4A75-B3C5-9281ECE24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451"/>
            <a:ext cx="10515600" cy="44065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cs typeface="Calibri" panose="020F0502020204030204"/>
              </a:rPr>
              <a:t>Job Description: </a:t>
            </a:r>
          </a:p>
          <a:p>
            <a:pPr marL="360680" lvl="1" indent="-180340">
              <a:lnSpc>
                <a:spcPct val="120000"/>
              </a:lnSpc>
              <a:spcBef>
                <a:spcPts val="180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Brainstorming and creating content/recruit writers the blog stream, and writing at least 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two blogs/month.</a:t>
            </a:r>
          </a:p>
          <a:p>
            <a:pPr marL="360680" lvl="1" indent="-180340">
              <a:lnSpc>
                <a:spcPts val="3062"/>
              </a:lnSpc>
              <a:spcBef>
                <a:spcPts val="180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Be responsible for coordinating communications pieces of travel.</a:t>
            </a:r>
          </a:p>
          <a:p>
            <a:pPr marL="360680" lvl="1" indent="-180340">
              <a:lnSpc>
                <a:spcPct val="120000"/>
              </a:lnSpc>
              <a:spcBef>
                <a:spcPts val="1800"/>
              </a:spcBef>
              <a:buFont typeface="Arial,Sans-Serif" panose="020B0604020202020204" pitchFamily="34" charset="0"/>
            </a:pPr>
            <a:r>
              <a:rPr lang="en-US" dirty="0">
                <a:ea typeface="+mn-lt"/>
                <a:cs typeface="+mn-lt"/>
              </a:rPr>
              <a:t>Contributing to social media content and strategy, being responsible for Facebook posts as assigned, and leading team efforts surrounding Twitter scheduling, Tweetstorms, and live Tweeting.</a:t>
            </a:r>
          </a:p>
          <a:p>
            <a:pPr marL="360680" lvl="1" indent="-180340">
              <a:lnSpc>
                <a:spcPct val="120000"/>
              </a:lnSpc>
              <a:spcBef>
                <a:spcPts val="1800"/>
              </a:spcBef>
              <a:buFont typeface="Arial,Sans-Serif" panose="020B0604020202020204" pitchFamily="34" charset="0"/>
            </a:pPr>
            <a:r>
              <a:rPr lang="en-US">
                <a:ea typeface="+mn-lt"/>
                <a:cs typeface="+mn-lt"/>
              </a:rPr>
              <a:t>Tracking media appearances and disseminating that information via a media round up, </a:t>
            </a:r>
            <a:r>
              <a:rPr lang="en-US" dirty="0">
                <a:ea typeface="+mn-lt"/>
                <a:cs typeface="+mn-lt"/>
              </a:rPr>
              <a:t>social media, and website.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94002-366D-4E89-8CB4-7E7CCA3B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C0A28-B3F8-45EF-9C90-831D113A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9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92946" cy="160020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ahoma"/>
                <a:ea typeface="Tahoma"/>
                <a:cs typeface="Tahoma"/>
              </a:rPr>
              <a:t>SO, NOW WHAT?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49910" lvl="1" indent="-514350">
              <a:lnSpc>
                <a:spcPts val="5088"/>
              </a:lnSpc>
              <a:spcBef>
                <a:spcPts val="3000"/>
              </a:spcBef>
              <a:buAutoNum type="arabicPeriod"/>
            </a:pPr>
            <a:r>
              <a:rPr lang="en-US" spc="64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Finish Log Your Strengths worksheet.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marL="549910" lvl="1" indent="-514350">
              <a:lnSpc>
                <a:spcPts val="5088"/>
              </a:lnSpc>
              <a:spcBef>
                <a:spcPts val="3000"/>
              </a:spcBef>
              <a:buAutoNum type="arabicPeriod"/>
            </a:pPr>
            <a:r>
              <a:rPr lang="en-US" spc="64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Create and format your resume.</a:t>
            </a:r>
            <a:endParaRPr lang="en-US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Calibri" panose="020F0502020204030204"/>
            </a:endParaRPr>
          </a:p>
          <a:p>
            <a:pPr marL="549910" lvl="1" indent="-514350">
              <a:lnSpc>
                <a:spcPts val="5088"/>
              </a:lnSpc>
              <a:spcBef>
                <a:spcPts val="3000"/>
              </a:spcBef>
              <a:buAutoNum type="arabicPeriod"/>
            </a:pPr>
            <a:r>
              <a:rPr lang="en-US" spc="64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Stop by the Career Studio for a review.</a:t>
            </a:r>
            <a:endParaRPr lang="en-US" dirty="0">
              <a:solidFill>
                <a:schemeClr val="bg1"/>
              </a:solidFill>
              <a:latin typeface="Calibri" panose="020F0502020204030204"/>
              <a:ea typeface="Tahoma" panose="020B0604030504040204" pitchFamily="34" charset="0"/>
              <a:cs typeface="Calibri" panose="020F0502020204030204"/>
            </a:endParaRPr>
          </a:p>
          <a:p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6E0CC-4C7B-447B-A614-379A9E651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ahoma"/>
                <a:ea typeface="Tahoma"/>
                <a:cs typeface="Calibri"/>
              </a:rPr>
              <a:t>ACTION STEPS</a:t>
            </a:r>
            <a:endParaRPr lang="en-US" sz="2800" dirty="0">
              <a:solidFill>
                <a:schemeClr val="bg1"/>
              </a:solidFill>
              <a:latin typeface="Tahoma"/>
              <a:ea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8422-EE60-4E70-9866-40479C8D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672" y="384236"/>
            <a:ext cx="11655404" cy="287940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DROP BY THE CAREER </a:t>
            </a:r>
            <a:b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</a:br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STUDIO</a:t>
            </a:r>
            <a:b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</a:br>
            <a:br>
              <a:rPr lang="en-US" sz="13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</a:br>
            <a:r>
              <a:rPr lang="en-US" sz="3100" dirty="0">
                <a:solidFill>
                  <a:schemeClr val="bg1"/>
                </a:solidFill>
                <a:latin typeface="Calibri Light"/>
                <a:ea typeface="Tahoma"/>
                <a:cs typeface="Tahoma"/>
              </a:rPr>
              <a:t>Resume &amp; Cover Letter Help | Career Exploration | Job &amp; Internships Search</a:t>
            </a:r>
            <a:br>
              <a:rPr lang="en-US" sz="3100" dirty="0">
                <a:latin typeface="Calibri Light"/>
                <a:ea typeface="Tahoma"/>
                <a:cs typeface="Tahoma"/>
              </a:rPr>
            </a:br>
            <a:r>
              <a:rPr lang="en-US" sz="2700" dirty="0">
                <a:solidFill>
                  <a:schemeClr val="bg1"/>
                </a:solidFill>
                <a:latin typeface="Calibri Light"/>
                <a:ea typeface="Tahoma"/>
                <a:cs typeface="Calibri Light"/>
              </a:rPr>
              <a:t>SSB 350: M: 9am-1pm | T: 9am-1pm &amp; 5pm-7pm | W/TH: 3pm-5pm | F: 10am-2pm</a:t>
            </a:r>
            <a:endParaRPr lang="en-US" sz="2700" dirty="0">
              <a:solidFill>
                <a:schemeClr val="bg1"/>
              </a:solidFill>
              <a:ea typeface="+mj-lt"/>
              <a:cs typeface="Calibri Light"/>
            </a:endParaRPr>
          </a:p>
          <a:p>
            <a:pPr algn="ctr"/>
            <a:endParaRPr lang="en-US" sz="3100" dirty="0">
              <a:latin typeface="Calibri Light"/>
              <a:ea typeface="Tahoma"/>
              <a:cs typeface="Tahom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9948" y="3893575"/>
            <a:ext cx="8190271" cy="24517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en-US" sz="5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MEET WITH A CAREER </a:t>
            </a:r>
            <a:endParaRPr lang="en-US" sz="58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5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COACH</a:t>
            </a:r>
            <a:endParaRPr lang="en-US" sz="5800" dirty="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alibri Light"/>
                <a:cs typeface="Calibri"/>
              </a:rPr>
              <a:t>To get personalized support, please make an appointment at careers.utah.edu</a:t>
            </a:r>
            <a:endParaRPr lang="en-US" sz="3000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CPDC Logo">
            <a:extLst>
              <a:ext uri="{FF2B5EF4-FFF2-40B4-BE49-F238E27FC236}">
                <a16:creationId xmlns:a16="http://schemas.microsoft.com/office/drawing/2014/main" id="{0D31EA34-ACC6-4D3D-AA93-9596CD979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93" y="4460405"/>
            <a:ext cx="2743200" cy="1781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CD8A16-85D4-4405-9D85-33D502270B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9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LOGGING INTO HANDSHAKE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DF69A-8E71-4016-98E0-76A060018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Activate your Handshake account at 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utah.joinhandshake.com | CIS | Handshake app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Sign in anytime to…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Explore internship and job opportunities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View and attend events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Access career resources</a:t>
            </a: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Schedule an appointment with a Career Coach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25445-6FEA-4CA0-8F18-90CD0AC1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08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</a:t>
            </a:r>
            <a:endParaRPr lang="en-US"/>
          </a:p>
        </p:txBody>
      </p:sp>
      <p:pic>
        <p:nvPicPr>
          <p:cNvPr id="6" name="Picture 6" descr="QR code to workshop assessment: https://utahsa.az1.qualtrics.com/jfe/form/SV_4OBWput2CGRADAx">
            <a:extLst>
              <a:ext uri="{FF2B5EF4-FFF2-40B4-BE49-F238E27FC236}">
                <a16:creationId xmlns:a16="http://schemas.microsoft.com/office/drawing/2014/main" id="{164849B3-B088-447F-AA6A-7B09E519C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09135" y="1825625"/>
            <a:ext cx="4373729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BCF223-755E-4A85-90FC-80947AFA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2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ARE YOU AT </a:t>
            </a:r>
            <a:b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RESUMES?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FE8B57-0F9D-43A0-BA88-21590BA7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9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D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 resume?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it look like?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included?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can I improve it?</a:t>
            </a:r>
          </a:p>
          <a:p>
            <a:pPr>
              <a:spcBef>
                <a:spcPts val="3600"/>
              </a:spcBef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</p:txBody>
      </p:sp>
      <p:pic>
        <p:nvPicPr>
          <p:cNvPr id="5" name="Picture 4" descr="Clip art of mountains.">
            <a:extLst>
              <a:ext uri="{FF2B5EF4-FFF2-40B4-BE49-F238E27FC236}">
                <a16:creationId xmlns:a16="http://schemas.microsoft.com/office/drawing/2014/main" id="{4E51902B-649D-4713-9577-C6D945B59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5" y="1001485"/>
            <a:ext cx="5951764" cy="59517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182DE-7D4D-4578-B584-5FB6267C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3557" y="6356350"/>
            <a:ext cx="2743200" cy="365125"/>
          </a:xfrm>
        </p:spPr>
        <p:txBody>
          <a:bodyPr/>
          <a:lstStyle/>
          <a:p>
            <a:fld id="{2FCD8A16-85D4-4405-9D85-33D502270B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76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838425" cy="2852737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WHAT IS THE PURPOSE OF A RESUME?</a:t>
            </a:r>
            <a:endParaRPr lang="en-US" sz="4800">
              <a:solidFill>
                <a:schemeClr val="bg1"/>
              </a:solidFill>
              <a:cs typeface="Calibri Light"/>
            </a:endParaRPr>
          </a:p>
        </p:txBody>
      </p:sp>
      <p:pic>
        <p:nvPicPr>
          <p:cNvPr id="5" name="Picture 4" descr="Clip art of mountain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5" y="1001485"/>
            <a:ext cx="5951764" cy="5951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262C0-BE74-4FCA-B370-E06726EF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9817" y="6356350"/>
            <a:ext cx="2743200" cy="365125"/>
          </a:xfrm>
        </p:spPr>
        <p:txBody>
          <a:bodyPr/>
          <a:lstStyle/>
          <a:p>
            <a:fld id="{2FCD8A16-85D4-4405-9D85-33D502270B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94A2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RESUMES SHOULD BE…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b="1" dirty="0">
                <a:ea typeface="+mn-lt"/>
                <a:cs typeface="+mn-lt"/>
              </a:rPr>
              <a:t>CONCISE</a:t>
            </a:r>
            <a:r>
              <a:rPr lang="en-US" b="1" dirty="0">
                <a:cs typeface="Calibri"/>
              </a:rPr>
              <a:t>                   ACCOMPLISHMENT DRIVEN                </a:t>
            </a:r>
            <a:r>
              <a:rPr lang="en-US" b="1" dirty="0">
                <a:ea typeface="+mn-lt"/>
                <a:cs typeface="+mn-lt"/>
              </a:rPr>
              <a:t>TAILORED</a:t>
            </a:r>
          </a:p>
          <a:p>
            <a:pPr>
              <a:lnSpc>
                <a:spcPct val="150000"/>
              </a:lnSpc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7815B-741F-49EE-B61E-7725B62B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7737987" y="6253317"/>
            <a:ext cx="4454013" cy="0"/>
          </a:xfrm>
          <a:prstGeom prst="line">
            <a:avLst/>
          </a:prstGeom>
          <a:ln w="19050">
            <a:solidFill>
              <a:srgbClr val="ECCD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7" descr="Arrow circle with solid fill" title="Arrows">
            <a:extLst>
              <a:ext uri="{FF2B5EF4-FFF2-40B4-BE49-F238E27FC236}">
                <a16:creationId xmlns:a16="http://schemas.microsoft.com/office/drawing/2014/main" id="{94B4B22D-FDE7-431F-94B9-4735D27DD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16" y="1767351"/>
            <a:ext cx="2954592" cy="2954592"/>
          </a:xfrm>
          <a:prstGeom prst="rect">
            <a:avLst/>
          </a:prstGeom>
        </p:spPr>
      </p:pic>
      <p:pic>
        <p:nvPicPr>
          <p:cNvPr id="8" name="Graphic 8" descr="Trophy with solid fill" title="Trophy">
            <a:extLst>
              <a:ext uri="{FF2B5EF4-FFF2-40B4-BE49-F238E27FC236}">
                <a16:creationId xmlns:a16="http://schemas.microsoft.com/office/drawing/2014/main" id="{AEA51F35-7E87-4877-A7A2-82BA4F365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6639" y="1767349"/>
            <a:ext cx="2954593" cy="2954593"/>
          </a:xfrm>
          <a:prstGeom prst="rect">
            <a:avLst/>
          </a:prstGeom>
        </p:spPr>
      </p:pic>
      <p:pic>
        <p:nvPicPr>
          <p:cNvPr id="9" name="Graphic 9" descr="Bullseye with solid fill" title="Target">
            <a:extLst>
              <a:ext uri="{FF2B5EF4-FFF2-40B4-BE49-F238E27FC236}">
                <a16:creationId xmlns:a16="http://schemas.microsoft.com/office/drawing/2014/main" id="{BE42D735-068D-4A74-A2DF-BC139C882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86800" y="1767349"/>
            <a:ext cx="2954593" cy="295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61" y="1328738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Tahoma"/>
                <a:ea typeface="Tahoma"/>
                <a:cs typeface="Tahoma"/>
              </a:rPr>
              <a:t>LOG YOUR STRENGTHS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28" y="4588582"/>
            <a:ext cx="10515600" cy="1500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Use the worksheet to list your experiences, and the strengths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you demonstrated in each.</a:t>
            </a:r>
          </a:p>
        </p:txBody>
      </p:sp>
      <p:pic>
        <p:nvPicPr>
          <p:cNvPr id="4" name="Picture 3" descr="A photo of mountain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5083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08246-92A1-4A88-8528-3C848967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2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6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7838425" cy="285273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CONCISE</a:t>
            </a:r>
            <a:endParaRPr lang="en-US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Clip art of mountain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5" y="1001485"/>
            <a:ext cx="5951764" cy="59517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BF57C-2A2A-43C4-A127-0D0204B37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8774" y="6356350"/>
            <a:ext cx="2743200" cy="365125"/>
          </a:xfrm>
        </p:spPr>
        <p:txBody>
          <a:bodyPr/>
          <a:lstStyle/>
          <a:p>
            <a:fld id="{2FCD8A16-85D4-4405-9D85-33D502270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63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resume that has a lot of content. White space is minimal to fit the content. The bullet points are long (2-3 lines each). Not easy to scan, but because of the amount of information you can read in depth descriptions of qualifications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446" y="0"/>
            <a:ext cx="5635037" cy="6858000"/>
          </a:xfrm>
          <a:prstGeom prst="rect">
            <a:avLst/>
          </a:prstGeom>
        </p:spPr>
      </p:pic>
      <p:pic>
        <p:nvPicPr>
          <p:cNvPr id="3" name="Picture 3" descr="A resume that has less content but more white space. There are sections devoted to summaries of skills instead of long bullet points. Easy to scan through and see the highlights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76301" y="0"/>
            <a:ext cx="534924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0103B-31AC-4586-9586-A4DA76FC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8A16-85D4-4405-9D85-33D502270B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0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566</Words>
  <Application>Microsoft Office PowerPoint</Application>
  <PresentationFormat>Widescreen</PresentationFormat>
  <Paragraphs>115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RESUMES</vt:lpstr>
      <vt:lpstr>CAREER &amp; PROFESSIONAL DEVELOPMENT CENTER</vt:lpstr>
      <vt:lpstr>WHERE ARE YOU AT  WITH RESUMES?</vt:lpstr>
      <vt:lpstr>AGENDA</vt:lpstr>
      <vt:lpstr>WHAT IS THE PURPOSE OF A RESUME?</vt:lpstr>
      <vt:lpstr>RESUMES SHOULD BE…</vt:lpstr>
      <vt:lpstr>LOG YOUR STRENGTHS</vt:lpstr>
      <vt:lpstr>CONCISE</vt:lpstr>
      <vt:lpstr>PowerPoint Presentation</vt:lpstr>
      <vt:lpstr>RESUME REVIEW</vt:lpstr>
      <vt:lpstr>SECTION BASICS</vt:lpstr>
      <vt:lpstr>FORMATTING BASICS</vt:lpstr>
      <vt:lpstr>ACCOMPLISHMENT DRIVEN</vt:lpstr>
      <vt:lpstr>WHAT ARE ACCOMPLISHMENT STATEMENTS?</vt:lpstr>
      <vt:lpstr>CANDIDATE COMPARISON</vt:lpstr>
      <vt:lpstr>PowerPoint Presentation</vt:lpstr>
      <vt:lpstr>TAILORED</vt:lpstr>
      <vt:lpstr>ATS, EXPLAINED</vt:lpstr>
      <vt:lpstr>KNOWING WHAT TO INCLUDE</vt:lpstr>
      <vt:lpstr>PowerPoint Presentation</vt:lpstr>
      <vt:lpstr>QUESTIONS?</vt:lpstr>
      <vt:lpstr>SO, NOW WHAT?</vt:lpstr>
      <vt:lpstr>DROP BY THE CAREER  STUDIO  Resume &amp; Cover Letter Help | Career Exploration | Job &amp; Internships Search SSB 350: M: 9am-1pm | T: 9am-1pm &amp; 5pm-7pm | W/TH: 3pm-5pm | F: 10am-2pm </vt:lpstr>
      <vt:lpstr>LOGGING INTO HANDSHAKE</vt:lpstr>
      <vt:lpstr>PowerPoint Presentation</vt:lpstr>
      <vt:lpstr>ASSESSMENT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TITLE</dc:title>
  <dc:creator>Sarah Kovalesky</dc:creator>
  <cp:lastModifiedBy>Megan Randall</cp:lastModifiedBy>
  <cp:revision>241</cp:revision>
  <dcterms:created xsi:type="dcterms:W3CDTF">2021-05-10T23:08:43Z</dcterms:created>
  <dcterms:modified xsi:type="dcterms:W3CDTF">2021-10-07T16:02:23Z</dcterms:modified>
</cp:coreProperties>
</file>